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8" r:id="rId6"/>
    <p:sldId id="275" r:id="rId7"/>
    <p:sldId id="260" r:id="rId8"/>
    <p:sldId id="277" r:id="rId9"/>
    <p:sldId id="278" r:id="rId10"/>
    <p:sldId id="279" r:id="rId11"/>
    <p:sldId id="280" r:id="rId12"/>
    <p:sldId id="281" r:id="rId13"/>
    <p:sldId id="27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F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5033" autoAdjust="0"/>
  </p:normalViewPr>
  <p:slideViewPr>
    <p:cSldViewPr snapToGrid="0" snapToObjects="1">
      <p:cViewPr varScale="1">
        <p:scale>
          <a:sx n="151" d="100"/>
          <a:sy n="151" d="100"/>
        </p:scale>
        <p:origin x="62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A38D75-AD54-4F0B-82CF-0E51AC7DD4C9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2F0FBB2-4EAE-48C7-A5C0-2828D598BC9F}">
      <dgm:prSet custT="1"/>
      <dgm:spPr/>
      <dgm:t>
        <a:bodyPr/>
        <a:lstStyle/>
        <a:p>
          <a:r>
            <a:rPr lang="en-US" sz="3200" b="1" dirty="0"/>
            <a:t>Overview</a:t>
          </a:r>
        </a:p>
      </dgm:t>
    </dgm:pt>
    <dgm:pt modelId="{E9A834DD-937F-4796-BDAF-A407FDFF5F44}" type="parTrans" cxnId="{0D035C14-C36E-4067-85CB-12C3CE112824}">
      <dgm:prSet/>
      <dgm:spPr/>
      <dgm:t>
        <a:bodyPr/>
        <a:lstStyle/>
        <a:p>
          <a:endParaRPr lang="en-US"/>
        </a:p>
      </dgm:t>
    </dgm:pt>
    <dgm:pt modelId="{05801E48-6AF5-4F74-A5E9-1C4E5578ED2A}" type="sibTrans" cxnId="{0D035C14-C36E-4067-85CB-12C3CE112824}">
      <dgm:prSet/>
      <dgm:spPr/>
      <dgm:t>
        <a:bodyPr/>
        <a:lstStyle/>
        <a:p>
          <a:endParaRPr lang="en-US"/>
        </a:p>
      </dgm:t>
    </dgm:pt>
    <dgm:pt modelId="{FA50CBF8-8A53-4C2A-BCBB-78CEF19AD1C4}">
      <dgm:prSet custT="1"/>
      <dgm:spPr/>
      <dgm:t>
        <a:bodyPr/>
        <a:lstStyle/>
        <a:p>
          <a:r>
            <a:rPr lang="en-US" sz="2400" dirty="0"/>
            <a:t>AI-powered navigation and hazard-avoidance system</a:t>
          </a:r>
        </a:p>
      </dgm:t>
    </dgm:pt>
    <dgm:pt modelId="{6733EEAB-44C2-42D7-A8F8-A2280D1C92AF}" type="parTrans" cxnId="{317D12DC-13C1-438F-A556-0C62C7069EC1}">
      <dgm:prSet/>
      <dgm:spPr/>
      <dgm:t>
        <a:bodyPr/>
        <a:lstStyle/>
        <a:p>
          <a:endParaRPr lang="en-US"/>
        </a:p>
      </dgm:t>
    </dgm:pt>
    <dgm:pt modelId="{EF53E9C4-9B95-4B14-8119-4D9AD3CBF9CD}" type="sibTrans" cxnId="{317D12DC-13C1-438F-A556-0C62C7069EC1}">
      <dgm:prSet/>
      <dgm:spPr/>
      <dgm:t>
        <a:bodyPr/>
        <a:lstStyle/>
        <a:p>
          <a:endParaRPr lang="en-US"/>
        </a:p>
      </dgm:t>
    </dgm:pt>
    <dgm:pt modelId="{2547D8D5-2EC7-4E53-82ED-3A5FC256E236}">
      <dgm:prSet custT="1"/>
      <dgm:spPr/>
      <dgm:t>
        <a:bodyPr/>
        <a:lstStyle/>
        <a:p>
          <a:r>
            <a:rPr lang="en-US" sz="2400" dirty="0"/>
            <a:t>Machine learning and sensors for autonomous operations</a:t>
          </a:r>
        </a:p>
      </dgm:t>
    </dgm:pt>
    <dgm:pt modelId="{0D1003F6-5BE8-4B49-95BF-72045C65B8EA}" type="parTrans" cxnId="{5BF5CA1E-82EB-47F4-B1AE-4B289FDA7475}">
      <dgm:prSet/>
      <dgm:spPr/>
      <dgm:t>
        <a:bodyPr/>
        <a:lstStyle/>
        <a:p>
          <a:endParaRPr lang="en-US"/>
        </a:p>
      </dgm:t>
    </dgm:pt>
    <dgm:pt modelId="{032D62BA-D730-4F79-A991-B6F9F0A36998}" type="sibTrans" cxnId="{5BF5CA1E-82EB-47F4-B1AE-4B289FDA7475}">
      <dgm:prSet/>
      <dgm:spPr/>
      <dgm:t>
        <a:bodyPr/>
        <a:lstStyle/>
        <a:p>
          <a:endParaRPr lang="en-US"/>
        </a:p>
      </dgm:t>
    </dgm:pt>
    <dgm:pt modelId="{0AB7D12B-8481-42E3-A13C-E5985E1FB8E4}">
      <dgm:prSet custT="1"/>
      <dgm:spPr/>
      <dgm:t>
        <a:bodyPr/>
        <a:lstStyle/>
        <a:p>
          <a:r>
            <a:rPr lang="en-US" sz="3200" b="1" dirty="0"/>
            <a:t>Objectives</a:t>
          </a:r>
        </a:p>
      </dgm:t>
    </dgm:pt>
    <dgm:pt modelId="{E08972A5-8532-45BD-8399-A1B8E8CFF475}" type="parTrans" cxnId="{5A601FB1-5DBB-43D2-AD60-D3C84122A95A}">
      <dgm:prSet/>
      <dgm:spPr/>
      <dgm:t>
        <a:bodyPr/>
        <a:lstStyle/>
        <a:p>
          <a:endParaRPr lang="en-US"/>
        </a:p>
      </dgm:t>
    </dgm:pt>
    <dgm:pt modelId="{99BE58B5-D9F2-46B0-A481-4AFA3D472643}" type="sibTrans" cxnId="{5A601FB1-5DBB-43D2-AD60-D3C84122A95A}">
      <dgm:prSet/>
      <dgm:spPr/>
      <dgm:t>
        <a:bodyPr/>
        <a:lstStyle/>
        <a:p>
          <a:endParaRPr lang="en-US"/>
        </a:p>
      </dgm:t>
    </dgm:pt>
    <dgm:pt modelId="{3CB2B506-A58B-4A6F-9BEE-1FBF26CFE55F}">
      <dgm:prSet custT="1"/>
      <dgm:spPr/>
      <dgm:t>
        <a:bodyPr/>
        <a:lstStyle/>
        <a:p>
          <a:r>
            <a:rPr lang="en-US" sz="2400" dirty="0"/>
            <a:t>Ensure autonomous navigation</a:t>
          </a:r>
        </a:p>
      </dgm:t>
    </dgm:pt>
    <dgm:pt modelId="{D102058F-127A-40FE-A596-2ACA679CDDC5}" type="parTrans" cxnId="{7E635E3D-5B6E-4BCF-B6C0-F4C749F90FCE}">
      <dgm:prSet/>
      <dgm:spPr/>
      <dgm:t>
        <a:bodyPr/>
        <a:lstStyle/>
        <a:p>
          <a:endParaRPr lang="en-US"/>
        </a:p>
      </dgm:t>
    </dgm:pt>
    <dgm:pt modelId="{F9EFD8AB-1A35-4F25-A5FB-B4B7EC7B522C}" type="sibTrans" cxnId="{7E635E3D-5B6E-4BCF-B6C0-F4C749F90FCE}">
      <dgm:prSet/>
      <dgm:spPr/>
      <dgm:t>
        <a:bodyPr/>
        <a:lstStyle/>
        <a:p>
          <a:endParaRPr lang="en-US"/>
        </a:p>
      </dgm:t>
    </dgm:pt>
    <dgm:pt modelId="{EFCFBCC3-BAF5-4E57-8E39-5A65D1B9BDFD}">
      <dgm:prSet custT="1"/>
      <dgm:spPr/>
      <dgm:t>
        <a:bodyPr/>
        <a:lstStyle/>
        <a:p>
          <a:r>
            <a:rPr lang="en-US" sz="2400" dirty="0"/>
            <a:t>Optimize resource consumption</a:t>
          </a:r>
        </a:p>
      </dgm:t>
    </dgm:pt>
    <dgm:pt modelId="{523CA052-FB24-4416-ADE3-646B5B49B3F4}" type="parTrans" cxnId="{C546D430-1017-4913-B69C-DD81D5F630A5}">
      <dgm:prSet/>
      <dgm:spPr/>
      <dgm:t>
        <a:bodyPr/>
        <a:lstStyle/>
        <a:p>
          <a:endParaRPr lang="en-US"/>
        </a:p>
      </dgm:t>
    </dgm:pt>
    <dgm:pt modelId="{148929FA-F284-4303-A5E2-A5A3507C98E4}" type="sibTrans" cxnId="{C546D430-1017-4913-B69C-DD81D5F630A5}">
      <dgm:prSet/>
      <dgm:spPr/>
      <dgm:t>
        <a:bodyPr/>
        <a:lstStyle/>
        <a:p>
          <a:endParaRPr lang="en-US"/>
        </a:p>
      </dgm:t>
    </dgm:pt>
    <dgm:pt modelId="{7606AEC0-6CEF-4F2D-975D-BE4825954FD6}">
      <dgm:prSet custT="1"/>
      <dgm:spPr/>
      <dgm:t>
        <a:bodyPr/>
        <a:lstStyle/>
        <a:p>
          <a:r>
            <a:rPr lang="en-US" sz="2400" dirty="0"/>
            <a:t>Enhance mission safety</a:t>
          </a:r>
        </a:p>
      </dgm:t>
    </dgm:pt>
    <dgm:pt modelId="{B9E6AC7A-200D-4A89-B3B6-8CF4132A474D}" type="parTrans" cxnId="{111F45E4-7724-4A4D-AF91-03D9E6DA4AB6}">
      <dgm:prSet/>
      <dgm:spPr/>
      <dgm:t>
        <a:bodyPr/>
        <a:lstStyle/>
        <a:p>
          <a:endParaRPr lang="en-US"/>
        </a:p>
      </dgm:t>
    </dgm:pt>
    <dgm:pt modelId="{3FFF4BF9-391A-4C6D-B948-768266A9CBA3}" type="sibTrans" cxnId="{111F45E4-7724-4A4D-AF91-03D9E6DA4AB6}">
      <dgm:prSet/>
      <dgm:spPr/>
      <dgm:t>
        <a:bodyPr/>
        <a:lstStyle/>
        <a:p>
          <a:endParaRPr lang="en-US"/>
        </a:p>
      </dgm:t>
    </dgm:pt>
    <dgm:pt modelId="{A845E626-2EA6-4EB1-85C0-2D017BEDE8D0}">
      <dgm:prSet custT="1"/>
      <dgm:spPr/>
      <dgm:t>
        <a:bodyPr/>
        <a:lstStyle/>
        <a:p>
          <a:r>
            <a:rPr lang="en-US" sz="2400" dirty="0"/>
            <a:t>Adapt to dynamic environments</a:t>
          </a:r>
        </a:p>
      </dgm:t>
    </dgm:pt>
    <dgm:pt modelId="{F2B58A42-8D70-42B0-9BB9-8CD0BA764B7C}" type="parTrans" cxnId="{0879241E-D599-4ED5-85DC-2069F3B25E2A}">
      <dgm:prSet/>
      <dgm:spPr/>
      <dgm:t>
        <a:bodyPr/>
        <a:lstStyle/>
        <a:p>
          <a:endParaRPr lang="en-US"/>
        </a:p>
      </dgm:t>
    </dgm:pt>
    <dgm:pt modelId="{3CE03EE1-C287-4691-B8B2-2415495702A3}" type="sibTrans" cxnId="{0879241E-D599-4ED5-85DC-2069F3B25E2A}">
      <dgm:prSet/>
      <dgm:spPr/>
      <dgm:t>
        <a:bodyPr/>
        <a:lstStyle/>
        <a:p>
          <a:endParaRPr lang="en-US"/>
        </a:p>
      </dgm:t>
    </dgm:pt>
    <dgm:pt modelId="{E4FFE687-F097-46AE-AD47-976DBFFA7938}">
      <dgm:prSet custT="1"/>
      <dgm:spPr/>
      <dgm:t>
        <a:bodyPr/>
        <a:lstStyle/>
        <a:p>
          <a:r>
            <a:rPr lang="en-US" sz="2400" dirty="0"/>
            <a:t>Facilitate exploration of uncharted regions</a:t>
          </a:r>
        </a:p>
      </dgm:t>
    </dgm:pt>
    <dgm:pt modelId="{3E4C0842-EE1A-43D7-B8A4-2B1535032376}" type="parTrans" cxnId="{F366335A-744A-462A-816E-E4E57215CFC8}">
      <dgm:prSet/>
      <dgm:spPr/>
      <dgm:t>
        <a:bodyPr/>
        <a:lstStyle/>
        <a:p>
          <a:endParaRPr lang="en-US"/>
        </a:p>
      </dgm:t>
    </dgm:pt>
    <dgm:pt modelId="{524497F0-8184-4A09-83FC-48661CED71AB}" type="sibTrans" cxnId="{F366335A-744A-462A-816E-E4E57215CFC8}">
      <dgm:prSet/>
      <dgm:spPr/>
      <dgm:t>
        <a:bodyPr/>
        <a:lstStyle/>
        <a:p>
          <a:endParaRPr lang="en-US"/>
        </a:p>
      </dgm:t>
    </dgm:pt>
    <dgm:pt modelId="{3A65DEE8-C4FA-4A08-AC2A-859AC395BB39}" type="pres">
      <dgm:prSet presAssocID="{25A38D75-AD54-4F0B-82CF-0E51AC7DD4C9}" presName="linear" presStyleCnt="0">
        <dgm:presLayoutVars>
          <dgm:dir/>
          <dgm:animLvl val="lvl"/>
          <dgm:resizeHandles val="exact"/>
        </dgm:presLayoutVars>
      </dgm:prSet>
      <dgm:spPr/>
    </dgm:pt>
    <dgm:pt modelId="{DCD6611C-7783-4D1D-BE1F-26E25AA6A2EF}" type="pres">
      <dgm:prSet presAssocID="{22F0FBB2-4EAE-48C7-A5C0-2828D598BC9F}" presName="parentLin" presStyleCnt="0"/>
      <dgm:spPr/>
    </dgm:pt>
    <dgm:pt modelId="{3EC704EC-751D-46C5-8CF8-AA71888EDB0C}" type="pres">
      <dgm:prSet presAssocID="{22F0FBB2-4EAE-48C7-A5C0-2828D598BC9F}" presName="parentLeftMargin" presStyleLbl="node1" presStyleIdx="0" presStyleCnt="2"/>
      <dgm:spPr/>
    </dgm:pt>
    <dgm:pt modelId="{1A478865-759D-46A6-BD59-1882D3D18F1D}" type="pres">
      <dgm:prSet presAssocID="{22F0FBB2-4EAE-48C7-A5C0-2828D598BC9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D535CA4-5769-4B02-81CE-1D056C612E6E}" type="pres">
      <dgm:prSet presAssocID="{22F0FBB2-4EAE-48C7-A5C0-2828D598BC9F}" presName="negativeSpace" presStyleCnt="0"/>
      <dgm:spPr/>
    </dgm:pt>
    <dgm:pt modelId="{D8614663-782A-4CE1-8EB4-BC5AD4BD63CD}" type="pres">
      <dgm:prSet presAssocID="{22F0FBB2-4EAE-48C7-A5C0-2828D598BC9F}" presName="childText" presStyleLbl="conFgAcc1" presStyleIdx="0" presStyleCnt="2">
        <dgm:presLayoutVars>
          <dgm:bulletEnabled val="1"/>
        </dgm:presLayoutVars>
      </dgm:prSet>
      <dgm:spPr/>
    </dgm:pt>
    <dgm:pt modelId="{2935DF04-AA77-44A4-A2F6-AAD6B1C43EEB}" type="pres">
      <dgm:prSet presAssocID="{05801E48-6AF5-4F74-A5E9-1C4E5578ED2A}" presName="spaceBetweenRectangles" presStyleCnt="0"/>
      <dgm:spPr/>
    </dgm:pt>
    <dgm:pt modelId="{F6F9E705-9F6D-4B25-99DD-39119DC93EA2}" type="pres">
      <dgm:prSet presAssocID="{0AB7D12B-8481-42E3-A13C-E5985E1FB8E4}" presName="parentLin" presStyleCnt="0"/>
      <dgm:spPr/>
    </dgm:pt>
    <dgm:pt modelId="{DC46A81A-D02A-4A35-8188-DC5E9DD8E49E}" type="pres">
      <dgm:prSet presAssocID="{0AB7D12B-8481-42E3-A13C-E5985E1FB8E4}" presName="parentLeftMargin" presStyleLbl="node1" presStyleIdx="0" presStyleCnt="2"/>
      <dgm:spPr/>
    </dgm:pt>
    <dgm:pt modelId="{E5542EB8-BAD9-4445-9720-1211EBA72D20}" type="pres">
      <dgm:prSet presAssocID="{0AB7D12B-8481-42E3-A13C-E5985E1FB8E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17255E3-40CE-4E60-B5B3-F12A7368BAD6}" type="pres">
      <dgm:prSet presAssocID="{0AB7D12B-8481-42E3-A13C-E5985E1FB8E4}" presName="negativeSpace" presStyleCnt="0"/>
      <dgm:spPr/>
    </dgm:pt>
    <dgm:pt modelId="{6440DAAA-BDC3-4961-8F9A-F3A0915ED896}" type="pres">
      <dgm:prSet presAssocID="{0AB7D12B-8481-42E3-A13C-E5985E1FB8E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C08F412-D9E2-4BA6-BF12-DDF13B3A567B}" type="presOf" srcId="{2547D8D5-2EC7-4E53-82ED-3A5FC256E236}" destId="{D8614663-782A-4CE1-8EB4-BC5AD4BD63CD}" srcOrd="0" destOrd="1" presId="urn:microsoft.com/office/officeart/2005/8/layout/list1"/>
    <dgm:cxn modelId="{0D035C14-C36E-4067-85CB-12C3CE112824}" srcId="{25A38D75-AD54-4F0B-82CF-0E51AC7DD4C9}" destId="{22F0FBB2-4EAE-48C7-A5C0-2828D598BC9F}" srcOrd="0" destOrd="0" parTransId="{E9A834DD-937F-4796-BDAF-A407FDFF5F44}" sibTransId="{05801E48-6AF5-4F74-A5E9-1C4E5578ED2A}"/>
    <dgm:cxn modelId="{0879241E-D599-4ED5-85DC-2069F3B25E2A}" srcId="{0AB7D12B-8481-42E3-A13C-E5985E1FB8E4}" destId="{A845E626-2EA6-4EB1-85C0-2D017BEDE8D0}" srcOrd="3" destOrd="0" parTransId="{F2B58A42-8D70-42B0-9BB9-8CD0BA764B7C}" sibTransId="{3CE03EE1-C287-4691-B8B2-2415495702A3}"/>
    <dgm:cxn modelId="{5BF5CA1E-82EB-47F4-B1AE-4B289FDA7475}" srcId="{22F0FBB2-4EAE-48C7-A5C0-2828D598BC9F}" destId="{2547D8D5-2EC7-4E53-82ED-3A5FC256E236}" srcOrd="1" destOrd="0" parTransId="{0D1003F6-5BE8-4B49-95BF-72045C65B8EA}" sibTransId="{032D62BA-D730-4F79-A991-B6F9F0A36998}"/>
    <dgm:cxn modelId="{384FEE1F-6E15-40F6-B0FE-952B42F1AB95}" type="presOf" srcId="{22F0FBB2-4EAE-48C7-A5C0-2828D598BC9F}" destId="{3EC704EC-751D-46C5-8CF8-AA71888EDB0C}" srcOrd="0" destOrd="0" presId="urn:microsoft.com/office/officeart/2005/8/layout/list1"/>
    <dgm:cxn modelId="{C546D430-1017-4913-B69C-DD81D5F630A5}" srcId="{0AB7D12B-8481-42E3-A13C-E5985E1FB8E4}" destId="{EFCFBCC3-BAF5-4E57-8E39-5A65D1B9BDFD}" srcOrd="1" destOrd="0" parTransId="{523CA052-FB24-4416-ADE3-646B5B49B3F4}" sibTransId="{148929FA-F284-4303-A5E2-A5A3507C98E4}"/>
    <dgm:cxn modelId="{7E635E3D-5B6E-4BCF-B6C0-F4C749F90FCE}" srcId="{0AB7D12B-8481-42E3-A13C-E5985E1FB8E4}" destId="{3CB2B506-A58B-4A6F-9BEE-1FBF26CFE55F}" srcOrd="0" destOrd="0" parTransId="{D102058F-127A-40FE-A596-2ACA679CDDC5}" sibTransId="{F9EFD8AB-1A35-4F25-A5FB-B4B7EC7B522C}"/>
    <dgm:cxn modelId="{4DE6E94B-3736-496F-8D02-DE166A088979}" type="presOf" srcId="{A845E626-2EA6-4EB1-85C0-2D017BEDE8D0}" destId="{6440DAAA-BDC3-4961-8F9A-F3A0915ED896}" srcOrd="0" destOrd="3" presId="urn:microsoft.com/office/officeart/2005/8/layout/list1"/>
    <dgm:cxn modelId="{1F1AAD71-583C-40FD-B10F-CAC0092403E9}" type="presOf" srcId="{7606AEC0-6CEF-4F2D-975D-BE4825954FD6}" destId="{6440DAAA-BDC3-4961-8F9A-F3A0915ED896}" srcOrd="0" destOrd="2" presId="urn:microsoft.com/office/officeart/2005/8/layout/list1"/>
    <dgm:cxn modelId="{529DB073-CA21-447D-9EE7-B7AD597D87EA}" type="presOf" srcId="{0AB7D12B-8481-42E3-A13C-E5985E1FB8E4}" destId="{DC46A81A-D02A-4A35-8188-DC5E9DD8E49E}" srcOrd="0" destOrd="0" presId="urn:microsoft.com/office/officeart/2005/8/layout/list1"/>
    <dgm:cxn modelId="{24F84977-E0FD-4BF6-8DAB-414BD3A21C20}" type="presOf" srcId="{0AB7D12B-8481-42E3-A13C-E5985E1FB8E4}" destId="{E5542EB8-BAD9-4445-9720-1211EBA72D20}" srcOrd="1" destOrd="0" presId="urn:microsoft.com/office/officeart/2005/8/layout/list1"/>
    <dgm:cxn modelId="{F366335A-744A-462A-816E-E4E57215CFC8}" srcId="{0AB7D12B-8481-42E3-A13C-E5985E1FB8E4}" destId="{E4FFE687-F097-46AE-AD47-976DBFFA7938}" srcOrd="4" destOrd="0" parTransId="{3E4C0842-EE1A-43D7-B8A4-2B1535032376}" sibTransId="{524497F0-8184-4A09-83FC-48661CED71AB}"/>
    <dgm:cxn modelId="{24F5F090-32BC-42CB-81B8-A31A34F2FAE4}" type="presOf" srcId="{EFCFBCC3-BAF5-4E57-8E39-5A65D1B9BDFD}" destId="{6440DAAA-BDC3-4961-8F9A-F3A0915ED896}" srcOrd="0" destOrd="1" presId="urn:microsoft.com/office/officeart/2005/8/layout/list1"/>
    <dgm:cxn modelId="{AA17C492-A938-4AA8-AF22-537C604EF0F5}" type="presOf" srcId="{25A38D75-AD54-4F0B-82CF-0E51AC7DD4C9}" destId="{3A65DEE8-C4FA-4A08-AC2A-859AC395BB39}" srcOrd="0" destOrd="0" presId="urn:microsoft.com/office/officeart/2005/8/layout/list1"/>
    <dgm:cxn modelId="{9A45EB9C-FB07-4FE1-B271-6F0F581C13A5}" type="presOf" srcId="{E4FFE687-F097-46AE-AD47-976DBFFA7938}" destId="{6440DAAA-BDC3-4961-8F9A-F3A0915ED896}" srcOrd="0" destOrd="4" presId="urn:microsoft.com/office/officeart/2005/8/layout/list1"/>
    <dgm:cxn modelId="{5A601FB1-5DBB-43D2-AD60-D3C84122A95A}" srcId="{25A38D75-AD54-4F0B-82CF-0E51AC7DD4C9}" destId="{0AB7D12B-8481-42E3-A13C-E5985E1FB8E4}" srcOrd="1" destOrd="0" parTransId="{E08972A5-8532-45BD-8399-A1B8E8CFF475}" sibTransId="{99BE58B5-D9F2-46B0-A481-4AFA3D472643}"/>
    <dgm:cxn modelId="{483F4ED2-2B6A-47C5-BFB1-A9EB654EF4AB}" type="presOf" srcId="{3CB2B506-A58B-4A6F-9BEE-1FBF26CFE55F}" destId="{6440DAAA-BDC3-4961-8F9A-F3A0915ED896}" srcOrd="0" destOrd="0" presId="urn:microsoft.com/office/officeart/2005/8/layout/list1"/>
    <dgm:cxn modelId="{317D12DC-13C1-438F-A556-0C62C7069EC1}" srcId="{22F0FBB2-4EAE-48C7-A5C0-2828D598BC9F}" destId="{FA50CBF8-8A53-4C2A-BCBB-78CEF19AD1C4}" srcOrd="0" destOrd="0" parTransId="{6733EEAB-44C2-42D7-A8F8-A2280D1C92AF}" sibTransId="{EF53E9C4-9B95-4B14-8119-4D9AD3CBF9CD}"/>
    <dgm:cxn modelId="{0045F8E1-D561-4EAC-8E44-B8F4DE2175FA}" type="presOf" srcId="{22F0FBB2-4EAE-48C7-A5C0-2828D598BC9F}" destId="{1A478865-759D-46A6-BD59-1882D3D18F1D}" srcOrd="1" destOrd="0" presId="urn:microsoft.com/office/officeart/2005/8/layout/list1"/>
    <dgm:cxn modelId="{111F45E4-7724-4A4D-AF91-03D9E6DA4AB6}" srcId="{0AB7D12B-8481-42E3-A13C-E5985E1FB8E4}" destId="{7606AEC0-6CEF-4F2D-975D-BE4825954FD6}" srcOrd="2" destOrd="0" parTransId="{B9E6AC7A-200D-4A89-B3B6-8CF4132A474D}" sibTransId="{3FFF4BF9-391A-4C6D-B948-768266A9CBA3}"/>
    <dgm:cxn modelId="{04234BFE-22EF-4479-AB69-3D0721FFB49E}" type="presOf" srcId="{FA50CBF8-8A53-4C2A-BCBB-78CEF19AD1C4}" destId="{D8614663-782A-4CE1-8EB4-BC5AD4BD63CD}" srcOrd="0" destOrd="0" presId="urn:microsoft.com/office/officeart/2005/8/layout/list1"/>
    <dgm:cxn modelId="{120AE240-DDB3-4C59-A69F-3EBC042A98D5}" type="presParOf" srcId="{3A65DEE8-C4FA-4A08-AC2A-859AC395BB39}" destId="{DCD6611C-7783-4D1D-BE1F-26E25AA6A2EF}" srcOrd="0" destOrd="0" presId="urn:microsoft.com/office/officeart/2005/8/layout/list1"/>
    <dgm:cxn modelId="{4563408B-450B-4989-BECC-B9C990C72BF7}" type="presParOf" srcId="{DCD6611C-7783-4D1D-BE1F-26E25AA6A2EF}" destId="{3EC704EC-751D-46C5-8CF8-AA71888EDB0C}" srcOrd="0" destOrd="0" presId="urn:microsoft.com/office/officeart/2005/8/layout/list1"/>
    <dgm:cxn modelId="{8EDABED2-7B3C-4404-A393-90F4AE02340E}" type="presParOf" srcId="{DCD6611C-7783-4D1D-BE1F-26E25AA6A2EF}" destId="{1A478865-759D-46A6-BD59-1882D3D18F1D}" srcOrd="1" destOrd="0" presId="urn:microsoft.com/office/officeart/2005/8/layout/list1"/>
    <dgm:cxn modelId="{9D4624A5-0794-4835-B170-AD9238C1DEB5}" type="presParOf" srcId="{3A65DEE8-C4FA-4A08-AC2A-859AC395BB39}" destId="{1D535CA4-5769-4B02-81CE-1D056C612E6E}" srcOrd="1" destOrd="0" presId="urn:microsoft.com/office/officeart/2005/8/layout/list1"/>
    <dgm:cxn modelId="{F973ADB0-B830-4AE4-A9FF-E2C1E6C24766}" type="presParOf" srcId="{3A65DEE8-C4FA-4A08-AC2A-859AC395BB39}" destId="{D8614663-782A-4CE1-8EB4-BC5AD4BD63CD}" srcOrd="2" destOrd="0" presId="urn:microsoft.com/office/officeart/2005/8/layout/list1"/>
    <dgm:cxn modelId="{F8FD249C-A325-439E-B9FB-F934B1D7519A}" type="presParOf" srcId="{3A65DEE8-C4FA-4A08-AC2A-859AC395BB39}" destId="{2935DF04-AA77-44A4-A2F6-AAD6B1C43EEB}" srcOrd="3" destOrd="0" presId="urn:microsoft.com/office/officeart/2005/8/layout/list1"/>
    <dgm:cxn modelId="{D8FB021C-CDE5-493D-9E85-6EE331C73B8A}" type="presParOf" srcId="{3A65DEE8-C4FA-4A08-AC2A-859AC395BB39}" destId="{F6F9E705-9F6D-4B25-99DD-39119DC93EA2}" srcOrd="4" destOrd="0" presId="urn:microsoft.com/office/officeart/2005/8/layout/list1"/>
    <dgm:cxn modelId="{A6321F5C-7905-4359-8423-95E69C98264C}" type="presParOf" srcId="{F6F9E705-9F6D-4B25-99DD-39119DC93EA2}" destId="{DC46A81A-D02A-4A35-8188-DC5E9DD8E49E}" srcOrd="0" destOrd="0" presId="urn:microsoft.com/office/officeart/2005/8/layout/list1"/>
    <dgm:cxn modelId="{A15F5D07-6F9D-4A1D-B8B0-24810B85CA66}" type="presParOf" srcId="{F6F9E705-9F6D-4B25-99DD-39119DC93EA2}" destId="{E5542EB8-BAD9-4445-9720-1211EBA72D20}" srcOrd="1" destOrd="0" presId="urn:microsoft.com/office/officeart/2005/8/layout/list1"/>
    <dgm:cxn modelId="{CB89A68B-9976-4041-956F-5CB9147B19F7}" type="presParOf" srcId="{3A65DEE8-C4FA-4A08-AC2A-859AC395BB39}" destId="{C17255E3-40CE-4E60-B5B3-F12A7368BAD6}" srcOrd="5" destOrd="0" presId="urn:microsoft.com/office/officeart/2005/8/layout/list1"/>
    <dgm:cxn modelId="{96703552-B772-4C88-ACA7-3B0E15865B2E}" type="presParOf" srcId="{3A65DEE8-C4FA-4A08-AC2A-859AC395BB39}" destId="{6440DAAA-BDC3-4961-8F9A-F3A0915ED89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9E5586-3088-4F0A-A725-BD46863237F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5CE1A6-7BA2-48BD-911E-8726E6ED0813}">
      <dgm:prSet custT="1"/>
      <dgm:spPr/>
      <dgm:t>
        <a:bodyPr/>
        <a:lstStyle/>
        <a:p>
          <a:r>
            <a:rPr lang="en-US" sz="2400" b="1" dirty="0"/>
            <a:t>Autonomous Navigation:</a:t>
          </a:r>
        </a:p>
        <a:p>
          <a:r>
            <a:rPr lang="en-US" sz="1800" dirty="0"/>
            <a:t>Navigate through hazards like asteroid fields</a:t>
          </a:r>
        </a:p>
      </dgm:t>
    </dgm:pt>
    <dgm:pt modelId="{280F1AE8-331D-44A1-98E0-8598ABAA70F8}" type="parTrans" cxnId="{C3BB8F5F-3F4B-4D7A-B6FB-CC39BEC1A947}">
      <dgm:prSet/>
      <dgm:spPr/>
      <dgm:t>
        <a:bodyPr/>
        <a:lstStyle/>
        <a:p>
          <a:endParaRPr lang="en-US"/>
        </a:p>
      </dgm:t>
    </dgm:pt>
    <dgm:pt modelId="{10E04938-77B4-4B60-936D-22CDCE97EFED}" type="sibTrans" cxnId="{C3BB8F5F-3F4B-4D7A-B6FB-CC39BEC1A947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213F3AF3-90D7-467C-B068-E173E0F92CFA}">
      <dgm:prSet custT="1"/>
      <dgm:spPr/>
      <dgm:t>
        <a:bodyPr/>
        <a:lstStyle/>
        <a:p>
          <a:r>
            <a:rPr lang="en-US" sz="2400" b="1" dirty="0"/>
            <a:t>Emergency Responses:</a:t>
          </a:r>
        </a:p>
        <a:p>
          <a:r>
            <a:rPr lang="en-US" sz="1800" dirty="0"/>
            <a:t>React to collisions or equipment failures</a:t>
          </a:r>
        </a:p>
      </dgm:t>
    </dgm:pt>
    <dgm:pt modelId="{4C19689F-D248-41B2-8375-8274300AAE6A}" type="parTrans" cxnId="{D19ADDA8-9C80-4538-BC1C-0AB9019C736D}">
      <dgm:prSet/>
      <dgm:spPr/>
      <dgm:t>
        <a:bodyPr/>
        <a:lstStyle/>
        <a:p>
          <a:endParaRPr lang="en-US"/>
        </a:p>
      </dgm:t>
    </dgm:pt>
    <dgm:pt modelId="{977E4BD3-0C9B-4147-86B2-0996CCD5935B}" type="sibTrans" cxnId="{D19ADDA8-9C80-4538-BC1C-0AB9019C736D}">
      <dgm:prSet phldrT="02" phldr="0"/>
      <dgm:spPr/>
      <dgm:t>
        <a:bodyPr/>
        <a:lstStyle/>
        <a:p>
          <a:r>
            <a:rPr lang="en-US"/>
            <a:t>02</a:t>
          </a:r>
          <a:endParaRPr lang="en-US" dirty="0"/>
        </a:p>
      </dgm:t>
    </dgm:pt>
    <dgm:pt modelId="{EA899722-4213-4CA7-9361-E0BC53F67A2D}">
      <dgm:prSet custT="1"/>
      <dgm:spPr/>
      <dgm:t>
        <a:bodyPr/>
        <a:lstStyle/>
        <a:p>
          <a:r>
            <a:rPr lang="en-US" sz="2400" b="1" dirty="0"/>
            <a:t>Resource Management</a:t>
          </a:r>
        </a:p>
        <a:p>
          <a:r>
            <a:rPr lang="en-US" sz="1800" dirty="0"/>
            <a:t>Monitor and optimize fuel, energy, and supplies</a:t>
          </a:r>
        </a:p>
      </dgm:t>
    </dgm:pt>
    <dgm:pt modelId="{35BF350B-8916-4C5F-BD65-0F593FBE0618}" type="parTrans" cxnId="{F99C0605-887A-4FE6-8010-BF0110779396}">
      <dgm:prSet/>
      <dgm:spPr/>
      <dgm:t>
        <a:bodyPr/>
        <a:lstStyle/>
        <a:p>
          <a:endParaRPr lang="en-US"/>
        </a:p>
      </dgm:t>
    </dgm:pt>
    <dgm:pt modelId="{B3F5E7AD-CABB-4760-AA76-2E64D2FE1F37}" type="sibTrans" cxnId="{F99C0605-887A-4FE6-8010-BF0110779396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B73D68C7-B634-498A-ABB5-0010796C1A24}">
      <dgm:prSet custT="1"/>
      <dgm:spPr/>
      <dgm:t>
        <a:bodyPr/>
        <a:lstStyle/>
        <a:p>
          <a:r>
            <a:rPr lang="en-US" sz="2400" b="1" dirty="0"/>
            <a:t>Exploratory Missions:</a:t>
          </a:r>
        </a:p>
        <a:p>
          <a:r>
            <a:rPr lang="en-US" sz="1900" dirty="0"/>
            <a:t>Analyze terrains for scientific exploration</a:t>
          </a:r>
        </a:p>
      </dgm:t>
    </dgm:pt>
    <dgm:pt modelId="{8D2ADA9E-8C20-4CEB-A2E2-20A997BD694C}" type="parTrans" cxnId="{8ECA78F4-C29F-49E5-BCD7-BA24B5E7E4E2}">
      <dgm:prSet/>
      <dgm:spPr/>
      <dgm:t>
        <a:bodyPr/>
        <a:lstStyle/>
        <a:p>
          <a:endParaRPr lang="en-US"/>
        </a:p>
      </dgm:t>
    </dgm:pt>
    <dgm:pt modelId="{651E2F00-C687-434C-B040-666054399C43}" type="sibTrans" cxnId="{8ECA78F4-C29F-49E5-BCD7-BA24B5E7E4E2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12EA8AFF-5749-4B85-9866-AE88C7148428}" type="pres">
      <dgm:prSet presAssocID="{1D9E5586-3088-4F0A-A725-BD46863237F3}" presName="Name0" presStyleCnt="0">
        <dgm:presLayoutVars>
          <dgm:animLvl val="lvl"/>
          <dgm:resizeHandles val="exact"/>
        </dgm:presLayoutVars>
      </dgm:prSet>
      <dgm:spPr/>
    </dgm:pt>
    <dgm:pt modelId="{C06E1C90-A2A1-41A3-83B5-579A97DE80F2}" type="pres">
      <dgm:prSet presAssocID="{DF5CE1A6-7BA2-48BD-911E-8726E6ED0813}" presName="compositeNode" presStyleCnt="0">
        <dgm:presLayoutVars>
          <dgm:bulletEnabled val="1"/>
        </dgm:presLayoutVars>
      </dgm:prSet>
      <dgm:spPr/>
    </dgm:pt>
    <dgm:pt modelId="{5CE0BF97-85CC-480C-8DB4-467E72311D8D}" type="pres">
      <dgm:prSet presAssocID="{DF5CE1A6-7BA2-48BD-911E-8726E6ED0813}" presName="bgRect" presStyleLbl="alignNode1" presStyleIdx="0" presStyleCnt="4"/>
      <dgm:spPr/>
    </dgm:pt>
    <dgm:pt modelId="{6280A188-2DB9-47F9-B535-BE9FC3781B72}" type="pres">
      <dgm:prSet presAssocID="{10E04938-77B4-4B60-936D-22CDCE97EFED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D47C165D-6191-44BF-901E-01E9FF63C168}" type="pres">
      <dgm:prSet presAssocID="{DF5CE1A6-7BA2-48BD-911E-8726E6ED0813}" presName="nodeRect" presStyleLbl="alignNode1" presStyleIdx="0" presStyleCnt="4">
        <dgm:presLayoutVars>
          <dgm:bulletEnabled val="1"/>
        </dgm:presLayoutVars>
      </dgm:prSet>
      <dgm:spPr/>
    </dgm:pt>
    <dgm:pt modelId="{A438E0CC-91D3-4C26-B556-1E54347D4219}" type="pres">
      <dgm:prSet presAssocID="{10E04938-77B4-4B60-936D-22CDCE97EFED}" presName="sibTrans" presStyleCnt="0"/>
      <dgm:spPr/>
    </dgm:pt>
    <dgm:pt modelId="{530326AB-20CD-4FCE-84E4-423AC1E36239}" type="pres">
      <dgm:prSet presAssocID="{213F3AF3-90D7-467C-B068-E173E0F92CFA}" presName="compositeNode" presStyleCnt="0">
        <dgm:presLayoutVars>
          <dgm:bulletEnabled val="1"/>
        </dgm:presLayoutVars>
      </dgm:prSet>
      <dgm:spPr/>
    </dgm:pt>
    <dgm:pt modelId="{3074CE2A-0BE9-46D9-937A-5B2DA65B8B20}" type="pres">
      <dgm:prSet presAssocID="{213F3AF3-90D7-467C-B068-E173E0F92CFA}" presName="bgRect" presStyleLbl="alignNode1" presStyleIdx="1" presStyleCnt="4"/>
      <dgm:spPr/>
    </dgm:pt>
    <dgm:pt modelId="{2392BD83-BF0F-469C-9B32-27CF4A988367}" type="pres">
      <dgm:prSet presAssocID="{977E4BD3-0C9B-4147-86B2-0996CCD5935B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E4312263-AE62-4647-8182-7F4E74CAB152}" type="pres">
      <dgm:prSet presAssocID="{213F3AF3-90D7-467C-B068-E173E0F92CFA}" presName="nodeRect" presStyleLbl="alignNode1" presStyleIdx="1" presStyleCnt="4">
        <dgm:presLayoutVars>
          <dgm:bulletEnabled val="1"/>
        </dgm:presLayoutVars>
      </dgm:prSet>
      <dgm:spPr/>
    </dgm:pt>
    <dgm:pt modelId="{E2C34DAF-0604-4CE4-ADD9-41B6DFDBD9CF}" type="pres">
      <dgm:prSet presAssocID="{977E4BD3-0C9B-4147-86B2-0996CCD5935B}" presName="sibTrans" presStyleCnt="0"/>
      <dgm:spPr/>
    </dgm:pt>
    <dgm:pt modelId="{369C38D1-41C2-426F-BA5E-F831996FC7C1}" type="pres">
      <dgm:prSet presAssocID="{EA899722-4213-4CA7-9361-E0BC53F67A2D}" presName="compositeNode" presStyleCnt="0">
        <dgm:presLayoutVars>
          <dgm:bulletEnabled val="1"/>
        </dgm:presLayoutVars>
      </dgm:prSet>
      <dgm:spPr/>
    </dgm:pt>
    <dgm:pt modelId="{DF52AF4F-DBC2-4E01-A0B8-300785D94AD2}" type="pres">
      <dgm:prSet presAssocID="{EA899722-4213-4CA7-9361-E0BC53F67A2D}" presName="bgRect" presStyleLbl="alignNode1" presStyleIdx="2" presStyleCnt="4"/>
      <dgm:spPr/>
    </dgm:pt>
    <dgm:pt modelId="{AB299D31-5281-48E1-8F97-5B1259AC6501}" type="pres">
      <dgm:prSet presAssocID="{B3F5E7AD-CABB-4760-AA76-2E64D2FE1F37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2AF07EED-474B-42AD-987F-8DD5D871747A}" type="pres">
      <dgm:prSet presAssocID="{EA899722-4213-4CA7-9361-E0BC53F67A2D}" presName="nodeRect" presStyleLbl="alignNode1" presStyleIdx="2" presStyleCnt="4">
        <dgm:presLayoutVars>
          <dgm:bulletEnabled val="1"/>
        </dgm:presLayoutVars>
      </dgm:prSet>
      <dgm:spPr/>
    </dgm:pt>
    <dgm:pt modelId="{E9CC3229-EF84-46C8-867C-5FE00B546B04}" type="pres">
      <dgm:prSet presAssocID="{B3F5E7AD-CABB-4760-AA76-2E64D2FE1F37}" presName="sibTrans" presStyleCnt="0"/>
      <dgm:spPr/>
    </dgm:pt>
    <dgm:pt modelId="{BF08EB9F-516F-4339-B680-0DE7994FD3F0}" type="pres">
      <dgm:prSet presAssocID="{B73D68C7-B634-498A-ABB5-0010796C1A24}" presName="compositeNode" presStyleCnt="0">
        <dgm:presLayoutVars>
          <dgm:bulletEnabled val="1"/>
        </dgm:presLayoutVars>
      </dgm:prSet>
      <dgm:spPr/>
    </dgm:pt>
    <dgm:pt modelId="{2E651D46-C9D0-4651-B0B4-0D0A64BC4656}" type="pres">
      <dgm:prSet presAssocID="{B73D68C7-B634-498A-ABB5-0010796C1A24}" presName="bgRect" presStyleLbl="alignNode1" presStyleIdx="3" presStyleCnt="4"/>
      <dgm:spPr/>
    </dgm:pt>
    <dgm:pt modelId="{80198981-F1C3-4876-8BC8-3584F24A0443}" type="pres">
      <dgm:prSet presAssocID="{651E2F00-C687-434C-B040-666054399C43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3C5FCEE4-480E-4E2D-9226-07E1E2B9CF0B}" type="pres">
      <dgm:prSet presAssocID="{B73D68C7-B634-498A-ABB5-0010796C1A24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F99C0605-887A-4FE6-8010-BF0110779396}" srcId="{1D9E5586-3088-4F0A-A725-BD46863237F3}" destId="{EA899722-4213-4CA7-9361-E0BC53F67A2D}" srcOrd="2" destOrd="0" parTransId="{35BF350B-8916-4C5F-BD65-0F593FBE0618}" sibTransId="{B3F5E7AD-CABB-4760-AA76-2E64D2FE1F37}"/>
    <dgm:cxn modelId="{69E6E50D-1193-4B5D-AD26-0A609EC98B80}" type="presOf" srcId="{651E2F00-C687-434C-B040-666054399C43}" destId="{80198981-F1C3-4876-8BC8-3584F24A0443}" srcOrd="0" destOrd="0" presId="urn:microsoft.com/office/officeart/2016/7/layout/LinearBlockProcessNumbered"/>
    <dgm:cxn modelId="{A2AF3418-53AA-46ED-8BEC-F0D1CEB5112D}" type="presOf" srcId="{EA899722-4213-4CA7-9361-E0BC53F67A2D}" destId="{2AF07EED-474B-42AD-987F-8DD5D871747A}" srcOrd="1" destOrd="0" presId="urn:microsoft.com/office/officeart/2016/7/layout/LinearBlockProcessNumbered"/>
    <dgm:cxn modelId="{D6B4FF1C-3603-4736-BB8F-4CA90845EAD8}" type="presOf" srcId="{B73D68C7-B634-498A-ABB5-0010796C1A24}" destId="{3C5FCEE4-480E-4E2D-9226-07E1E2B9CF0B}" srcOrd="1" destOrd="0" presId="urn:microsoft.com/office/officeart/2016/7/layout/LinearBlockProcessNumbered"/>
    <dgm:cxn modelId="{C3BB8F5F-3F4B-4D7A-B6FB-CC39BEC1A947}" srcId="{1D9E5586-3088-4F0A-A725-BD46863237F3}" destId="{DF5CE1A6-7BA2-48BD-911E-8726E6ED0813}" srcOrd="0" destOrd="0" parTransId="{280F1AE8-331D-44A1-98E0-8598ABAA70F8}" sibTransId="{10E04938-77B4-4B60-936D-22CDCE97EFED}"/>
    <dgm:cxn modelId="{87E91D42-A787-4BFB-BF7D-EC87426012CF}" type="presOf" srcId="{B3F5E7AD-CABB-4760-AA76-2E64D2FE1F37}" destId="{AB299D31-5281-48E1-8F97-5B1259AC6501}" srcOrd="0" destOrd="0" presId="urn:microsoft.com/office/officeart/2016/7/layout/LinearBlockProcessNumbered"/>
    <dgm:cxn modelId="{0E898C6E-C085-4D8B-A235-B7EF2D5F5C83}" type="presOf" srcId="{1D9E5586-3088-4F0A-A725-BD46863237F3}" destId="{12EA8AFF-5749-4B85-9866-AE88C7148428}" srcOrd="0" destOrd="0" presId="urn:microsoft.com/office/officeart/2016/7/layout/LinearBlockProcessNumbered"/>
    <dgm:cxn modelId="{E1451352-D27A-4FA5-A1CC-1F48E2282399}" type="presOf" srcId="{213F3AF3-90D7-467C-B068-E173E0F92CFA}" destId="{E4312263-AE62-4647-8182-7F4E74CAB152}" srcOrd="1" destOrd="0" presId="urn:microsoft.com/office/officeart/2016/7/layout/LinearBlockProcessNumbered"/>
    <dgm:cxn modelId="{10E2A953-B421-4A8B-9402-5C88A35B0626}" type="presOf" srcId="{EA899722-4213-4CA7-9361-E0BC53F67A2D}" destId="{DF52AF4F-DBC2-4E01-A0B8-300785D94AD2}" srcOrd="0" destOrd="0" presId="urn:microsoft.com/office/officeart/2016/7/layout/LinearBlockProcessNumbered"/>
    <dgm:cxn modelId="{04E59C93-87C8-44B7-91E3-B5296CC846F0}" type="presOf" srcId="{DF5CE1A6-7BA2-48BD-911E-8726E6ED0813}" destId="{D47C165D-6191-44BF-901E-01E9FF63C168}" srcOrd="1" destOrd="0" presId="urn:microsoft.com/office/officeart/2016/7/layout/LinearBlockProcessNumbered"/>
    <dgm:cxn modelId="{D19ADDA8-9C80-4538-BC1C-0AB9019C736D}" srcId="{1D9E5586-3088-4F0A-A725-BD46863237F3}" destId="{213F3AF3-90D7-467C-B068-E173E0F92CFA}" srcOrd="1" destOrd="0" parTransId="{4C19689F-D248-41B2-8375-8274300AAE6A}" sibTransId="{977E4BD3-0C9B-4147-86B2-0996CCD5935B}"/>
    <dgm:cxn modelId="{7C0168AC-38B2-40A5-A721-51484F573D45}" type="presOf" srcId="{977E4BD3-0C9B-4147-86B2-0996CCD5935B}" destId="{2392BD83-BF0F-469C-9B32-27CF4A988367}" srcOrd="0" destOrd="0" presId="urn:microsoft.com/office/officeart/2016/7/layout/LinearBlockProcessNumbered"/>
    <dgm:cxn modelId="{7B9097D8-7E93-4C76-B2AA-8943F9D97C13}" type="presOf" srcId="{213F3AF3-90D7-467C-B068-E173E0F92CFA}" destId="{3074CE2A-0BE9-46D9-937A-5B2DA65B8B20}" srcOrd="0" destOrd="0" presId="urn:microsoft.com/office/officeart/2016/7/layout/LinearBlockProcessNumbered"/>
    <dgm:cxn modelId="{86C5D2DD-09C0-446C-A025-15C67411C0E8}" type="presOf" srcId="{B73D68C7-B634-498A-ABB5-0010796C1A24}" destId="{2E651D46-C9D0-4651-B0B4-0D0A64BC4656}" srcOrd="0" destOrd="0" presId="urn:microsoft.com/office/officeart/2016/7/layout/LinearBlockProcessNumbered"/>
    <dgm:cxn modelId="{920E76E2-ED75-472D-BAEB-FED79C42CCF8}" type="presOf" srcId="{DF5CE1A6-7BA2-48BD-911E-8726E6ED0813}" destId="{5CE0BF97-85CC-480C-8DB4-467E72311D8D}" srcOrd="0" destOrd="0" presId="urn:microsoft.com/office/officeart/2016/7/layout/LinearBlockProcessNumbered"/>
    <dgm:cxn modelId="{63E5B2E2-C044-4F18-BBC4-1FC8CB01134D}" type="presOf" srcId="{10E04938-77B4-4B60-936D-22CDCE97EFED}" destId="{6280A188-2DB9-47F9-B535-BE9FC3781B72}" srcOrd="0" destOrd="0" presId="urn:microsoft.com/office/officeart/2016/7/layout/LinearBlockProcessNumbered"/>
    <dgm:cxn modelId="{8ECA78F4-C29F-49E5-BCD7-BA24B5E7E4E2}" srcId="{1D9E5586-3088-4F0A-A725-BD46863237F3}" destId="{B73D68C7-B634-498A-ABB5-0010796C1A24}" srcOrd="3" destOrd="0" parTransId="{8D2ADA9E-8C20-4CEB-A2E2-20A997BD694C}" sibTransId="{651E2F00-C687-434C-B040-666054399C43}"/>
    <dgm:cxn modelId="{1EF3B231-5221-44BA-AAA3-77B56C12DCFD}" type="presParOf" srcId="{12EA8AFF-5749-4B85-9866-AE88C7148428}" destId="{C06E1C90-A2A1-41A3-83B5-579A97DE80F2}" srcOrd="0" destOrd="0" presId="urn:microsoft.com/office/officeart/2016/7/layout/LinearBlockProcessNumbered"/>
    <dgm:cxn modelId="{E878DC15-8E46-47EC-908F-16A554D07AC5}" type="presParOf" srcId="{C06E1C90-A2A1-41A3-83B5-579A97DE80F2}" destId="{5CE0BF97-85CC-480C-8DB4-467E72311D8D}" srcOrd="0" destOrd="0" presId="urn:microsoft.com/office/officeart/2016/7/layout/LinearBlockProcessNumbered"/>
    <dgm:cxn modelId="{77CDB0BB-8457-4DAB-B3B6-ED96EB17B2E7}" type="presParOf" srcId="{C06E1C90-A2A1-41A3-83B5-579A97DE80F2}" destId="{6280A188-2DB9-47F9-B535-BE9FC3781B72}" srcOrd="1" destOrd="0" presId="urn:microsoft.com/office/officeart/2016/7/layout/LinearBlockProcessNumbered"/>
    <dgm:cxn modelId="{575F986B-465A-445B-92DB-9316DABD7802}" type="presParOf" srcId="{C06E1C90-A2A1-41A3-83B5-579A97DE80F2}" destId="{D47C165D-6191-44BF-901E-01E9FF63C168}" srcOrd="2" destOrd="0" presId="urn:microsoft.com/office/officeart/2016/7/layout/LinearBlockProcessNumbered"/>
    <dgm:cxn modelId="{7CFFE0FE-8E67-4A00-A66A-350C3ECFFC1B}" type="presParOf" srcId="{12EA8AFF-5749-4B85-9866-AE88C7148428}" destId="{A438E0CC-91D3-4C26-B556-1E54347D4219}" srcOrd="1" destOrd="0" presId="urn:microsoft.com/office/officeart/2016/7/layout/LinearBlockProcessNumbered"/>
    <dgm:cxn modelId="{F3A320D6-5914-4C2A-A297-7974AE885C0A}" type="presParOf" srcId="{12EA8AFF-5749-4B85-9866-AE88C7148428}" destId="{530326AB-20CD-4FCE-84E4-423AC1E36239}" srcOrd="2" destOrd="0" presId="urn:microsoft.com/office/officeart/2016/7/layout/LinearBlockProcessNumbered"/>
    <dgm:cxn modelId="{0F11EE1C-CD4B-4D7E-814F-F67734310C12}" type="presParOf" srcId="{530326AB-20CD-4FCE-84E4-423AC1E36239}" destId="{3074CE2A-0BE9-46D9-937A-5B2DA65B8B20}" srcOrd="0" destOrd="0" presId="urn:microsoft.com/office/officeart/2016/7/layout/LinearBlockProcessNumbered"/>
    <dgm:cxn modelId="{2A63F491-F85B-4FE4-882B-E702F7D8441E}" type="presParOf" srcId="{530326AB-20CD-4FCE-84E4-423AC1E36239}" destId="{2392BD83-BF0F-469C-9B32-27CF4A988367}" srcOrd="1" destOrd="0" presId="urn:microsoft.com/office/officeart/2016/7/layout/LinearBlockProcessNumbered"/>
    <dgm:cxn modelId="{1AD93FC6-06A1-498C-AB5E-53E9AF9C816C}" type="presParOf" srcId="{530326AB-20CD-4FCE-84E4-423AC1E36239}" destId="{E4312263-AE62-4647-8182-7F4E74CAB152}" srcOrd="2" destOrd="0" presId="urn:microsoft.com/office/officeart/2016/7/layout/LinearBlockProcessNumbered"/>
    <dgm:cxn modelId="{101FD0B3-5A5D-4E27-8292-DD54A5076DBF}" type="presParOf" srcId="{12EA8AFF-5749-4B85-9866-AE88C7148428}" destId="{E2C34DAF-0604-4CE4-ADD9-41B6DFDBD9CF}" srcOrd="3" destOrd="0" presId="urn:microsoft.com/office/officeart/2016/7/layout/LinearBlockProcessNumbered"/>
    <dgm:cxn modelId="{BC8B05D7-8726-4D6E-A507-3BBA92AD29E2}" type="presParOf" srcId="{12EA8AFF-5749-4B85-9866-AE88C7148428}" destId="{369C38D1-41C2-426F-BA5E-F831996FC7C1}" srcOrd="4" destOrd="0" presId="urn:microsoft.com/office/officeart/2016/7/layout/LinearBlockProcessNumbered"/>
    <dgm:cxn modelId="{EF848805-D88F-4549-AFCD-76E53567DF3D}" type="presParOf" srcId="{369C38D1-41C2-426F-BA5E-F831996FC7C1}" destId="{DF52AF4F-DBC2-4E01-A0B8-300785D94AD2}" srcOrd="0" destOrd="0" presId="urn:microsoft.com/office/officeart/2016/7/layout/LinearBlockProcessNumbered"/>
    <dgm:cxn modelId="{3694E50F-2BF6-4A24-976E-14AFE503D68D}" type="presParOf" srcId="{369C38D1-41C2-426F-BA5E-F831996FC7C1}" destId="{AB299D31-5281-48E1-8F97-5B1259AC6501}" srcOrd="1" destOrd="0" presId="urn:microsoft.com/office/officeart/2016/7/layout/LinearBlockProcessNumbered"/>
    <dgm:cxn modelId="{EEC3A237-1512-4AAA-8CB2-1FB7D22248DC}" type="presParOf" srcId="{369C38D1-41C2-426F-BA5E-F831996FC7C1}" destId="{2AF07EED-474B-42AD-987F-8DD5D871747A}" srcOrd="2" destOrd="0" presId="urn:microsoft.com/office/officeart/2016/7/layout/LinearBlockProcessNumbered"/>
    <dgm:cxn modelId="{FC97E712-084F-448A-B93B-C11CA0B2EFDB}" type="presParOf" srcId="{12EA8AFF-5749-4B85-9866-AE88C7148428}" destId="{E9CC3229-EF84-46C8-867C-5FE00B546B04}" srcOrd="5" destOrd="0" presId="urn:microsoft.com/office/officeart/2016/7/layout/LinearBlockProcessNumbered"/>
    <dgm:cxn modelId="{80F07C6A-B62C-496E-8DDC-F3C1D6BF4BF9}" type="presParOf" srcId="{12EA8AFF-5749-4B85-9866-AE88C7148428}" destId="{BF08EB9F-516F-4339-B680-0DE7994FD3F0}" srcOrd="6" destOrd="0" presId="urn:microsoft.com/office/officeart/2016/7/layout/LinearBlockProcessNumbered"/>
    <dgm:cxn modelId="{8ABD00C5-9D20-4888-AC78-DCB64C5AB039}" type="presParOf" srcId="{BF08EB9F-516F-4339-B680-0DE7994FD3F0}" destId="{2E651D46-C9D0-4651-B0B4-0D0A64BC4656}" srcOrd="0" destOrd="0" presId="urn:microsoft.com/office/officeart/2016/7/layout/LinearBlockProcessNumbered"/>
    <dgm:cxn modelId="{777643D4-BD05-44A9-A381-FC71C1536F78}" type="presParOf" srcId="{BF08EB9F-516F-4339-B680-0DE7994FD3F0}" destId="{80198981-F1C3-4876-8BC8-3584F24A0443}" srcOrd="1" destOrd="0" presId="urn:microsoft.com/office/officeart/2016/7/layout/LinearBlockProcessNumbered"/>
    <dgm:cxn modelId="{1807FA44-AFE2-444E-87A0-CA225747C67E}" type="presParOf" srcId="{BF08EB9F-516F-4339-B680-0DE7994FD3F0}" destId="{3C5FCEE4-480E-4E2D-9226-07E1E2B9CF0B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4DFA22-687A-49C3-AA22-B72B87E8557B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20008B-3E62-43E9-9EF3-7ADE794749E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200" dirty="0"/>
            <a:t>AI Navigation </a:t>
          </a:r>
          <a:r>
            <a:rPr lang="en-US" sz="2200" dirty="0" err="1"/>
            <a:t>SysteM</a:t>
          </a:r>
          <a:endParaRPr lang="en-US" sz="2200" dirty="0"/>
        </a:p>
        <a:p>
          <a:pPr>
            <a:lnSpc>
              <a:spcPct val="100000"/>
            </a:lnSpc>
            <a:defRPr cap="all"/>
          </a:pPr>
          <a:r>
            <a:rPr lang="en-US" sz="1600" dirty="0"/>
            <a:t>(Reinforcement Learning)</a:t>
          </a:r>
        </a:p>
      </dgm:t>
    </dgm:pt>
    <dgm:pt modelId="{63B170A4-105B-4DA2-9736-D2D3DA4B20AD}" type="parTrans" cxnId="{6DDFB3CE-D33E-4FE2-B0E2-4DBE61FECEFA}">
      <dgm:prSet/>
      <dgm:spPr/>
      <dgm:t>
        <a:bodyPr/>
        <a:lstStyle/>
        <a:p>
          <a:endParaRPr lang="en-US"/>
        </a:p>
      </dgm:t>
    </dgm:pt>
    <dgm:pt modelId="{1BF9A56F-25D3-4DBE-8F6E-A9000FE3B57B}" type="sibTrans" cxnId="{6DDFB3CE-D33E-4FE2-B0E2-4DBE61FECEF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A708F56-EABD-4D6B-8C2E-132B25F58EC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200" dirty="0"/>
            <a:t>Sensor Integration</a:t>
          </a:r>
        </a:p>
        <a:p>
          <a:pPr>
            <a:lnSpc>
              <a:spcPct val="100000"/>
            </a:lnSpc>
            <a:defRPr cap="all"/>
          </a:pPr>
          <a:r>
            <a:rPr lang="en-US" sz="1600" dirty="0"/>
            <a:t>(Lidar, Radar, Cameras)</a:t>
          </a:r>
        </a:p>
      </dgm:t>
    </dgm:pt>
    <dgm:pt modelId="{F0ED7345-EC6E-47EB-B4F3-266BEBB118DD}" type="parTrans" cxnId="{7CC7B95A-76BF-4F37-AFAD-27BFB9682C85}">
      <dgm:prSet/>
      <dgm:spPr/>
      <dgm:t>
        <a:bodyPr/>
        <a:lstStyle/>
        <a:p>
          <a:endParaRPr lang="en-US"/>
        </a:p>
      </dgm:t>
    </dgm:pt>
    <dgm:pt modelId="{3E3FCF01-5C3B-429E-920F-1817C685C1D3}" type="sibTrans" cxnId="{7CC7B95A-76BF-4F37-AFAD-27BFB9682C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207E4A6-7E59-4AA2-912F-81267E3CBDA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200" dirty="0"/>
            <a:t>Resource Optimization Module</a:t>
          </a:r>
        </a:p>
        <a:p>
          <a:pPr>
            <a:lnSpc>
              <a:spcPct val="100000"/>
            </a:lnSpc>
            <a:defRPr cap="all"/>
          </a:pPr>
          <a:r>
            <a:rPr lang="en-US" sz="1600" dirty="0"/>
            <a:t>(Predictive Models)</a:t>
          </a:r>
        </a:p>
      </dgm:t>
    </dgm:pt>
    <dgm:pt modelId="{EAB04FBC-352A-43AD-BC24-AB3BE1ACF772}" type="parTrans" cxnId="{7006E527-F9ED-435B-9BC6-AA2623876229}">
      <dgm:prSet/>
      <dgm:spPr/>
      <dgm:t>
        <a:bodyPr/>
        <a:lstStyle/>
        <a:p>
          <a:endParaRPr lang="en-US"/>
        </a:p>
      </dgm:t>
    </dgm:pt>
    <dgm:pt modelId="{B9582E2A-6003-4418-A645-96BCC6295EE1}" type="sibTrans" cxnId="{7006E527-F9ED-435B-9BC6-AA262387622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BCFD861-574A-430F-A2C5-DB670DF77E4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200" dirty="0"/>
            <a:t>Data Processing Pipeline</a:t>
          </a:r>
        </a:p>
        <a:p>
          <a:pPr>
            <a:lnSpc>
              <a:spcPct val="100000"/>
            </a:lnSpc>
            <a:defRPr cap="all"/>
          </a:pPr>
          <a:r>
            <a:rPr lang="en-US" sz="1600" dirty="0"/>
            <a:t>(Real-time Decision Making)</a:t>
          </a:r>
        </a:p>
      </dgm:t>
    </dgm:pt>
    <dgm:pt modelId="{96E8BAAE-8812-4509-ADB4-901ABEB3DE46}" type="parTrans" cxnId="{540E2714-D9B2-40FB-8AE4-6FE75074FCD3}">
      <dgm:prSet/>
      <dgm:spPr/>
      <dgm:t>
        <a:bodyPr/>
        <a:lstStyle/>
        <a:p>
          <a:endParaRPr lang="en-US"/>
        </a:p>
      </dgm:t>
    </dgm:pt>
    <dgm:pt modelId="{2D9A70AC-D55D-4508-8047-6C83740734C5}" type="sibTrans" cxnId="{540E2714-D9B2-40FB-8AE4-6FE75074FCD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1F7766E-4143-4DBD-8E99-CED7960D880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200" dirty="0"/>
            <a:t>Decision-Making Framework</a:t>
          </a:r>
        </a:p>
        <a:p>
          <a:pPr>
            <a:lnSpc>
              <a:spcPct val="100000"/>
            </a:lnSpc>
            <a:defRPr cap="all"/>
          </a:pPr>
          <a:r>
            <a:rPr lang="en-US" sz="1600" dirty="0"/>
            <a:t>(Balancing Priorities)</a:t>
          </a:r>
        </a:p>
      </dgm:t>
    </dgm:pt>
    <dgm:pt modelId="{CD1FBC2E-7199-4912-89C6-AC896DED47FA}" type="parTrans" cxnId="{6AA22241-A2CC-476C-9CC0-BCAD347567CF}">
      <dgm:prSet/>
      <dgm:spPr/>
      <dgm:t>
        <a:bodyPr/>
        <a:lstStyle/>
        <a:p>
          <a:endParaRPr lang="en-US"/>
        </a:p>
      </dgm:t>
    </dgm:pt>
    <dgm:pt modelId="{318C3445-F527-47DC-9645-83CD1AEA2133}" type="sibTrans" cxnId="{6AA22241-A2CC-476C-9CC0-BCAD347567CF}">
      <dgm:prSet/>
      <dgm:spPr/>
      <dgm:t>
        <a:bodyPr/>
        <a:lstStyle/>
        <a:p>
          <a:endParaRPr lang="en-US"/>
        </a:p>
      </dgm:t>
    </dgm:pt>
    <dgm:pt modelId="{67F62B81-BA79-4509-9E62-466FC4F50267}" type="pres">
      <dgm:prSet presAssocID="{7E4DFA22-687A-49C3-AA22-B72B87E8557B}" presName="root" presStyleCnt="0">
        <dgm:presLayoutVars>
          <dgm:dir/>
          <dgm:resizeHandles val="exact"/>
        </dgm:presLayoutVars>
      </dgm:prSet>
      <dgm:spPr/>
    </dgm:pt>
    <dgm:pt modelId="{5A54653B-E755-4524-B3D9-C26925ECC718}" type="pres">
      <dgm:prSet presAssocID="{6720008B-3E62-43E9-9EF3-7ADE794749EB}" presName="compNode" presStyleCnt="0"/>
      <dgm:spPr/>
    </dgm:pt>
    <dgm:pt modelId="{DBB715C6-5AF4-4AEC-8262-EFCFAE609210}" type="pres">
      <dgm:prSet presAssocID="{6720008B-3E62-43E9-9EF3-7ADE794749EB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BF1C278-FFE1-414C-BE22-E2B8477747D3}" type="pres">
      <dgm:prSet presAssocID="{6720008B-3E62-43E9-9EF3-7ADE794749E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36C75F6B-E5A6-4065-913C-94CCBD4D1032}" type="pres">
      <dgm:prSet presAssocID="{6720008B-3E62-43E9-9EF3-7ADE794749EB}" presName="spaceRect" presStyleCnt="0"/>
      <dgm:spPr/>
    </dgm:pt>
    <dgm:pt modelId="{E86B0141-EE7E-435B-94DA-93D52BF4E5F5}" type="pres">
      <dgm:prSet presAssocID="{6720008B-3E62-43E9-9EF3-7ADE794749EB}" presName="textRect" presStyleLbl="revTx" presStyleIdx="0" presStyleCnt="5">
        <dgm:presLayoutVars>
          <dgm:chMax val="1"/>
          <dgm:chPref val="1"/>
        </dgm:presLayoutVars>
      </dgm:prSet>
      <dgm:spPr/>
    </dgm:pt>
    <dgm:pt modelId="{844B99B3-63A9-4E6F-9DC8-0AA7D796E9F5}" type="pres">
      <dgm:prSet presAssocID="{1BF9A56F-25D3-4DBE-8F6E-A9000FE3B57B}" presName="sibTrans" presStyleCnt="0"/>
      <dgm:spPr/>
    </dgm:pt>
    <dgm:pt modelId="{1BF76EC0-2E37-49F0-881F-9B6EF5A9E0A5}" type="pres">
      <dgm:prSet presAssocID="{5A708F56-EABD-4D6B-8C2E-132B25F58ECC}" presName="compNode" presStyleCnt="0"/>
      <dgm:spPr/>
    </dgm:pt>
    <dgm:pt modelId="{5B8B9456-BCBF-480D-A187-2B84B8495003}" type="pres">
      <dgm:prSet presAssocID="{5A708F56-EABD-4D6B-8C2E-132B25F58ECC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7AE5C4E-6C8D-49D3-BE8B-632AEE0B89C5}" type="pres">
      <dgm:prSet presAssocID="{5A708F56-EABD-4D6B-8C2E-132B25F58EC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128137F4-06B8-4C03-B450-70BD0D73A8C2}" type="pres">
      <dgm:prSet presAssocID="{5A708F56-EABD-4D6B-8C2E-132B25F58ECC}" presName="spaceRect" presStyleCnt="0"/>
      <dgm:spPr/>
    </dgm:pt>
    <dgm:pt modelId="{BD591CB2-04FD-4409-A1AC-BA6ABA39A44F}" type="pres">
      <dgm:prSet presAssocID="{5A708F56-EABD-4D6B-8C2E-132B25F58ECC}" presName="textRect" presStyleLbl="revTx" presStyleIdx="1" presStyleCnt="5">
        <dgm:presLayoutVars>
          <dgm:chMax val="1"/>
          <dgm:chPref val="1"/>
        </dgm:presLayoutVars>
      </dgm:prSet>
      <dgm:spPr/>
    </dgm:pt>
    <dgm:pt modelId="{FE4A1BC4-38C2-4744-979D-BADF161BF40B}" type="pres">
      <dgm:prSet presAssocID="{3E3FCF01-5C3B-429E-920F-1817C685C1D3}" presName="sibTrans" presStyleCnt="0"/>
      <dgm:spPr/>
    </dgm:pt>
    <dgm:pt modelId="{D4C5500C-B423-4A5E-A5D3-463F4EEFCC41}" type="pres">
      <dgm:prSet presAssocID="{8207E4A6-7E59-4AA2-912F-81267E3CBDA8}" presName="compNode" presStyleCnt="0"/>
      <dgm:spPr/>
    </dgm:pt>
    <dgm:pt modelId="{F37BA7C2-A450-4FCB-BF5C-E8097F11B46F}" type="pres">
      <dgm:prSet presAssocID="{8207E4A6-7E59-4AA2-912F-81267E3CBDA8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AFC259A-12AC-4CB8-B771-79706BFA5E73}" type="pres">
      <dgm:prSet presAssocID="{8207E4A6-7E59-4AA2-912F-81267E3CBDA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6A9E9BF5-1D06-4EBD-8880-CDA764885FE0}" type="pres">
      <dgm:prSet presAssocID="{8207E4A6-7E59-4AA2-912F-81267E3CBDA8}" presName="spaceRect" presStyleCnt="0"/>
      <dgm:spPr/>
    </dgm:pt>
    <dgm:pt modelId="{1016C48D-C32A-4B93-8A24-D4E77C93D212}" type="pres">
      <dgm:prSet presAssocID="{8207E4A6-7E59-4AA2-912F-81267E3CBDA8}" presName="textRect" presStyleLbl="revTx" presStyleIdx="2" presStyleCnt="5">
        <dgm:presLayoutVars>
          <dgm:chMax val="1"/>
          <dgm:chPref val="1"/>
        </dgm:presLayoutVars>
      </dgm:prSet>
      <dgm:spPr/>
    </dgm:pt>
    <dgm:pt modelId="{5F693DC5-79DE-4E2B-AFD7-E2CD56CBDF2A}" type="pres">
      <dgm:prSet presAssocID="{B9582E2A-6003-4418-A645-96BCC6295EE1}" presName="sibTrans" presStyleCnt="0"/>
      <dgm:spPr/>
    </dgm:pt>
    <dgm:pt modelId="{9B77FAFB-8D1E-4961-AA75-1E258AA3AB80}" type="pres">
      <dgm:prSet presAssocID="{ABCFD861-574A-430F-A2C5-DB670DF77E42}" presName="compNode" presStyleCnt="0"/>
      <dgm:spPr/>
    </dgm:pt>
    <dgm:pt modelId="{60C28561-D158-45FE-8976-DE34EFC884DD}" type="pres">
      <dgm:prSet presAssocID="{ABCFD861-574A-430F-A2C5-DB670DF77E42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A847213-8D8A-43A6-A190-B027A845B555}" type="pres">
      <dgm:prSet presAssocID="{ABCFD861-574A-430F-A2C5-DB670DF77E4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1DB2604-1367-4735-A8A9-0E14EDF002E9}" type="pres">
      <dgm:prSet presAssocID="{ABCFD861-574A-430F-A2C5-DB670DF77E42}" presName="spaceRect" presStyleCnt="0"/>
      <dgm:spPr/>
    </dgm:pt>
    <dgm:pt modelId="{98CFC6C1-3D23-4DD6-B81C-AF951968FA33}" type="pres">
      <dgm:prSet presAssocID="{ABCFD861-574A-430F-A2C5-DB670DF77E42}" presName="textRect" presStyleLbl="revTx" presStyleIdx="3" presStyleCnt="5">
        <dgm:presLayoutVars>
          <dgm:chMax val="1"/>
          <dgm:chPref val="1"/>
        </dgm:presLayoutVars>
      </dgm:prSet>
      <dgm:spPr/>
    </dgm:pt>
    <dgm:pt modelId="{6EAF410A-7B2C-4572-8B28-A8EE7D767814}" type="pres">
      <dgm:prSet presAssocID="{2D9A70AC-D55D-4508-8047-6C83740734C5}" presName="sibTrans" presStyleCnt="0"/>
      <dgm:spPr/>
    </dgm:pt>
    <dgm:pt modelId="{F6C14724-835A-4CF1-9C21-330E7BD5BEAA}" type="pres">
      <dgm:prSet presAssocID="{11F7766E-4143-4DBD-8E99-CED7960D8809}" presName="compNode" presStyleCnt="0"/>
      <dgm:spPr/>
    </dgm:pt>
    <dgm:pt modelId="{D8F1FEF1-FB41-40F5-9A03-DC04FF4BD6C9}" type="pres">
      <dgm:prSet presAssocID="{11F7766E-4143-4DBD-8E99-CED7960D8809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20E101B-F253-4527-830D-2D1871AC2C3E}" type="pres">
      <dgm:prSet presAssocID="{11F7766E-4143-4DBD-8E99-CED7960D880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6532E5DA-DD14-497B-AAB0-55D336D6F254}" type="pres">
      <dgm:prSet presAssocID="{11F7766E-4143-4DBD-8E99-CED7960D8809}" presName="spaceRect" presStyleCnt="0"/>
      <dgm:spPr/>
    </dgm:pt>
    <dgm:pt modelId="{2B120FDF-F969-48D1-87A9-B14A6CEB22DE}" type="pres">
      <dgm:prSet presAssocID="{11F7766E-4143-4DBD-8E99-CED7960D880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40E2714-D9B2-40FB-8AE4-6FE75074FCD3}" srcId="{7E4DFA22-687A-49C3-AA22-B72B87E8557B}" destId="{ABCFD861-574A-430F-A2C5-DB670DF77E42}" srcOrd="3" destOrd="0" parTransId="{96E8BAAE-8812-4509-ADB4-901ABEB3DE46}" sibTransId="{2D9A70AC-D55D-4508-8047-6C83740734C5}"/>
    <dgm:cxn modelId="{7006E527-F9ED-435B-9BC6-AA2623876229}" srcId="{7E4DFA22-687A-49C3-AA22-B72B87E8557B}" destId="{8207E4A6-7E59-4AA2-912F-81267E3CBDA8}" srcOrd="2" destOrd="0" parTransId="{EAB04FBC-352A-43AD-BC24-AB3BE1ACF772}" sibTransId="{B9582E2A-6003-4418-A645-96BCC6295EE1}"/>
    <dgm:cxn modelId="{6AA22241-A2CC-476C-9CC0-BCAD347567CF}" srcId="{7E4DFA22-687A-49C3-AA22-B72B87E8557B}" destId="{11F7766E-4143-4DBD-8E99-CED7960D8809}" srcOrd="4" destOrd="0" parTransId="{CD1FBC2E-7199-4912-89C6-AC896DED47FA}" sibTransId="{318C3445-F527-47DC-9645-83CD1AEA2133}"/>
    <dgm:cxn modelId="{7CC7B95A-76BF-4F37-AFAD-27BFB9682C85}" srcId="{7E4DFA22-687A-49C3-AA22-B72B87E8557B}" destId="{5A708F56-EABD-4D6B-8C2E-132B25F58ECC}" srcOrd="1" destOrd="0" parTransId="{F0ED7345-EC6E-47EB-B4F3-266BEBB118DD}" sibTransId="{3E3FCF01-5C3B-429E-920F-1817C685C1D3}"/>
    <dgm:cxn modelId="{F4F6DA85-F313-43C3-810B-10CA3060F6E0}" type="presOf" srcId="{11F7766E-4143-4DBD-8E99-CED7960D8809}" destId="{2B120FDF-F969-48D1-87A9-B14A6CEB22DE}" srcOrd="0" destOrd="0" presId="urn:microsoft.com/office/officeart/2018/5/layout/IconLeafLabelList"/>
    <dgm:cxn modelId="{EE56EB8E-6542-4B32-9801-6B8C0FF9F339}" type="presOf" srcId="{ABCFD861-574A-430F-A2C5-DB670DF77E42}" destId="{98CFC6C1-3D23-4DD6-B81C-AF951968FA33}" srcOrd="0" destOrd="0" presId="urn:microsoft.com/office/officeart/2018/5/layout/IconLeafLabelList"/>
    <dgm:cxn modelId="{42FAD593-82A0-4C77-BE78-B375ADC2DCFD}" type="presOf" srcId="{6720008B-3E62-43E9-9EF3-7ADE794749EB}" destId="{E86B0141-EE7E-435B-94DA-93D52BF4E5F5}" srcOrd="0" destOrd="0" presId="urn:microsoft.com/office/officeart/2018/5/layout/IconLeafLabelList"/>
    <dgm:cxn modelId="{8F8820B0-3539-4EC2-BC21-33AF6E89CEDC}" type="presOf" srcId="{7E4DFA22-687A-49C3-AA22-B72B87E8557B}" destId="{67F62B81-BA79-4509-9E62-466FC4F50267}" srcOrd="0" destOrd="0" presId="urn:microsoft.com/office/officeart/2018/5/layout/IconLeafLabelList"/>
    <dgm:cxn modelId="{6DDFB3CE-D33E-4FE2-B0E2-4DBE61FECEFA}" srcId="{7E4DFA22-687A-49C3-AA22-B72B87E8557B}" destId="{6720008B-3E62-43E9-9EF3-7ADE794749EB}" srcOrd="0" destOrd="0" parTransId="{63B170A4-105B-4DA2-9736-D2D3DA4B20AD}" sibTransId="{1BF9A56F-25D3-4DBE-8F6E-A9000FE3B57B}"/>
    <dgm:cxn modelId="{11275AF1-05C3-48B1-B65D-6D173750CF3D}" type="presOf" srcId="{5A708F56-EABD-4D6B-8C2E-132B25F58ECC}" destId="{BD591CB2-04FD-4409-A1AC-BA6ABA39A44F}" srcOrd="0" destOrd="0" presId="urn:microsoft.com/office/officeart/2018/5/layout/IconLeafLabelList"/>
    <dgm:cxn modelId="{AE792FF8-241E-4621-AE06-8375D23E075B}" type="presOf" srcId="{8207E4A6-7E59-4AA2-912F-81267E3CBDA8}" destId="{1016C48D-C32A-4B93-8A24-D4E77C93D212}" srcOrd="0" destOrd="0" presId="urn:microsoft.com/office/officeart/2018/5/layout/IconLeafLabelList"/>
    <dgm:cxn modelId="{F199792F-1BCB-4B40-B403-D3A7676E8B30}" type="presParOf" srcId="{67F62B81-BA79-4509-9E62-466FC4F50267}" destId="{5A54653B-E755-4524-B3D9-C26925ECC718}" srcOrd="0" destOrd="0" presId="urn:microsoft.com/office/officeart/2018/5/layout/IconLeafLabelList"/>
    <dgm:cxn modelId="{201D14F2-212F-4E9E-AEB3-5DFF6D00F6C9}" type="presParOf" srcId="{5A54653B-E755-4524-B3D9-C26925ECC718}" destId="{DBB715C6-5AF4-4AEC-8262-EFCFAE609210}" srcOrd="0" destOrd="0" presId="urn:microsoft.com/office/officeart/2018/5/layout/IconLeafLabelList"/>
    <dgm:cxn modelId="{4DB911A2-9607-4C90-BB2E-DFF376B3C50D}" type="presParOf" srcId="{5A54653B-E755-4524-B3D9-C26925ECC718}" destId="{2BF1C278-FFE1-414C-BE22-E2B8477747D3}" srcOrd="1" destOrd="0" presId="urn:microsoft.com/office/officeart/2018/5/layout/IconLeafLabelList"/>
    <dgm:cxn modelId="{A7FCAADA-813B-4D55-8D64-862CA3B3494A}" type="presParOf" srcId="{5A54653B-E755-4524-B3D9-C26925ECC718}" destId="{36C75F6B-E5A6-4065-913C-94CCBD4D1032}" srcOrd="2" destOrd="0" presId="urn:microsoft.com/office/officeart/2018/5/layout/IconLeafLabelList"/>
    <dgm:cxn modelId="{C1705D03-4FD0-43F6-A135-5481A822269F}" type="presParOf" srcId="{5A54653B-E755-4524-B3D9-C26925ECC718}" destId="{E86B0141-EE7E-435B-94DA-93D52BF4E5F5}" srcOrd="3" destOrd="0" presId="urn:microsoft.com/office/officeart/2018/5/layout/IconLeafLabelList"/>
    <dgm:cxn modelId="{9595A93A-29BD-4B02-8340-232AE67F7938}" type="presParOf" srcId="{67F62B81-BA79-4509-9E62-466FC4F50267}" destId="{844B99B3-63A9-4E6F-9DC8-0AA7D796E9F5}" srcOrd="1" destOrd="0" presId="urn:microsoft.com/office/officeart/2018/5/layout/IconLeafLabelList"/>
    <dgm:cxn modelId="{5126EE54-4D34-4EAD-944D-D2B9C370B12B}" type="presParOf" srcId="{67F62B81-BA79-4509-9E62-466FC4F50267}" destId="{1BF76EC0-2E37-49F0-881F-9B6EF5A9E0A5}" srcOrd="2" destOrd="0" presId="urn:microsoft.com/office/officeart/2018/5/layout/IconLeafLabelList"/>
    <dgm:cxn modelId="{FE4DF751-DAC6-4751-8CA7-19375B5757F1}" type="presParOf" srcId="{1BF76EC0-2E37-49F0-881F-9B6EF5A9E0A5}" destId="{5B8B9456-BCBF-480D-A187-2B84B8495003}" srcOrd="0" destOrd="0" presId="urn:microsoft.com/office/officeart/2018/5/layout/IconLeafLabelList"/>
    <dgm:cxn modelId="{183169D2-9113-4AC0-A7D9-A871EFCBDAA2}" type="presParOf" srcId="{1BF76EC0-2E37-49F0-881F-9B6EF5A9E0A5}" destId="{67AE5C4E-6C8D-49D3-BE8B-632AEE0B89C5}" srcOrd="1" destOrd="0" presId="urn:microsoft.com/office/officeart/2018/5/layout/IconLeafLabelList"/>
    <dgm:cxn modelId="{67562D32-48D5-4B3C-BEAA-42C2AFB794F9}" type="presParOf" srcId="{1BF76EC0-2E37-49F0-881F-9B6EF5A9E0A5}" destId="{128137F4-06B8-4C03-B450-70BD0D73A8C2}" srcOrd="2" destOrd="0" presId="urn:microsoft.com/office/officeart/2018/5/layout/IconLeafLabelList"/>
    <dgm:cxn modelId="{2D9C7553-B552-4D23-B9D1-CB183A86D55B}" type="presParOf" srcId="{1BF76EC0-2E37-49F0-881F-9B6EF5A9E0A5}" destId="{BD591CB2-04FD-4409-A1AC-BA6ABA39A44F}" srcOrd="3" destOrd="0" presId="urn:microsoft.com/office/officeart/2018/5/layout/IconLeafLabelList"/>
    <dgm:cxn modelId="{18F59647-5849-4540-B15D-D9146523C4F2}" type="presParOf" srcId="{67F62B81-BA79-4509-9E62-466FC4F50267}" destId="{FE4A1BC4-38C2-4744-979D-BADF161BF40B}" srcOrd="3" destOrd="0" presId="urn:microsoft.com/office/officeart/2018/5/layout/IconLeafLabelList"/>
    <dgm:cxn modelId="{49C33560-C0A1-4C54-8988-47B4EB1F2B5B}" type="presParOf" srcId="{67F62B81-BA79-4509-9E62-466FC4F50267}" destId="{D4C5500C-B423-4A5E-A5D3-463F4EEFCC41}" srcOrd="4" destOrd="0" presId="urn:microsoft.com/office/officeart/2018/5/layout/IconLeafLabelList"/>
    <dgm:cxn modelId="{D258B3EC-DBA5-43D5-A683-B5FB1574E1DE}" type="presParOf" srcId="{D4C5500C-B423-4A5E-A5D3-463F4EEFCC41}" destId="{F37BA7C2-A450-4FCB-BF5C-E8097F11B46F}" srcOrd="0" destOrd="0" presId="urn:microsoft.com/office/officeart/2018/5/layout/IconLeafLabelList"/>
    <dgm:cxn modelId="{2B29DFE8-1668-4583-9F22-A2A54E3F0B23}" type="presParOf" srcId="{D4C5500C-B423-4A5E-A5D3-463F4EEFCC41}" destId="{3AFC259A-12AC-4CB8-B771-79706BFA5E73}" srcOrd="1" destOrd="0" presId="urn:microsoft.com/office/officeart/2018/5/layout/IconLeafLabelList"/>
    <dgm:cxn modelId="{EA1FA2B2-2EDC-49DA-832A-13E92B6E14A8}" type="presParOf" srcId="{D4C5500C-B423-4A5E-A5D3-463F4EEFCC41}" destId="{6A9E9BF5-1D06-4EBD-8880-CDA764885FE0}" srcOrd="2" destOrd="0" presId="urn:microsoft.com/office/officeart/2018/5/layout/IconLeafLabelList"/>
    <dgm:cxn modelId="{A2019530-D407-4D89-B7E3-C13D78EB029C}" type="presParOf" srcId="{D4C5500C-B423-4A5E-A5D3-463F4EEFCC41}" destId="{1016C48D-C32A-4B93-8A24-D4E77C93D212}" srcOrd="3" destOrd="0" presId="urn:microsoft.com/office/officeart/2018/5/layout/IconLeafLabelList"/>
    <dgm:cxn modelId="{ECC70B0F-D4DB-424C-BD80-7DC3781369A0}" type="presParOf" srcId="{67F62B81-BA79-4509-9E62-466FC4F50267}" destId="{5F693DC5-79DE-4E2B-AFD7-E2CD56CBDF2A}" srcOrd="5" destOrd="0" presId="urn:microsoft.com/office/officeart/2018/5/layout/IconLeafLabelList"/>
    <dgm:cxn modelId="{6B8B12B7-5C21-4881-AAB7-849F54D13C8D}" type="presParOf" srcId="{67F62B81-BA79-4509-9E62-466FC4F50267}" destId="{9B77FAFB-8D1E-4961-AA75-1E258AA3AB80}" srcOrd="6" destOrd="0" presId="urn:microsoft.com/office/officeart/2018/5/layout/IconLeafLabelList"/>
    <dgm:cxn modelId="{06822F62-EF54-4DF8-BD70-E05B9E927F7D}" type="presParOf" srcId="{9B77FAFB-8D1E-4961-AA75-1E258AA3AB80}" destId="{60C28561-D158-45FE-8976-DE34EFC884DD}" srcOrd="0" destOrd="0" presId="urn:microsoft.com/office/officeart/2018/5/layout/IconLeafLabelList"/>
    <dgm:cxn modelId="{3B1B353D-6B58-4D68-9FFE-BFBC656BA119}" type="presParOf" srcId="{9B77FAFB-8D1E-4961-AA75-1E258AA3AB80}" destId="{BA847213-8D8A-43A6-A190-B027A845B555}" srcOrd="1" destOrd="0" presId="urn:microsoft.com/office/officeart/2018/5/layout/IconLeafLabelList"/>
    <dgm:cxn modelId="{0A9BAF72-2B15-40EF-B5CA-94D44C6F8C46}" type="presParOf" srcId="{9B77FAFB-8D1E-4961-AA75-1E258AA3AB80}" destId="{81DB2604-1367-4735-A8A9-0E14EDF002E9}" srcOrd="2" destOrd="0" presId="urn:microsoft.com/office/officeart/2018/5/layout/IconLeafLabelList"/>
    <dgm:cxn modelId="{7E406A77-0F41-4915-8188-1025AA45A3F5}" type="presParOf" srcId="{9B77FAFB-8D1E-4961-AA75-1E258AA3AB80}" destId="{98CFC6C1-3D23-4DD6-B81C-AF951968FA33}" srcOrd="3" destOrd="0" presId="urn:microsoft.com/office/officeart/2018/5/layout/IconLeafLabelList"/>
    <dgm:cxn modelId="{AD956C8B-C839-4FDA-8CBD-7AAE4097274F}" type="presParOf" srcId="{67F62B81-BA79-4509-9E62-466FC4F50267}" destId="{6EAF410A-7B2C-4572-8B28-A8EE7D767814}" srcOrd="7" destOrd="0" presId="urn:microsoft.com/office/officeart/2018/5/layout/IconLeafLabelList"/>
    <dgm:cxn modelId="{9EBA6D95-77B2-40CC-8046-D53BA01D6608}" type="presParOf" srcId="{67F62B81-BA79-4509-9E62-466FC4F50267}" destId="{F6C14724-835A-4CF1-9C21-330E7BD5BEAA}" srcOrd="8" destOrd="0" presId="urn:microsoft.com/office/officeart/2018/5/layout/IconLeafLabelList"/>
    <dgm:cxn modelId="{6EA73F21-4D6D-4F0F-ADA3-3151CFA4B2F6}" type="presParOf" srcId="{F6C14724-835A-4CF1-9C21-330E7BD5BEAA}" destId="{D8F1FEF1-FB41-40F5-9A03-DC04FF4BD6C9}" srcOrd="0" destOrd="0" presId="urn:microsoft.com/office/officeart/2018/5/layout/IconLeafLabelList"/>
    <dgm:cxn modelId="{CDDD6ABF-431F-42E8-B2D5-02FE7CE5DD74}" type="presParOf" srcId="{F6C14724-835A-4CF1-9C21-330E7BD5BEAA}" destId="{720E101B-F253-4527-830D-2D1871AC2C3E}" srcOrd="1" destOrd="0" presId="urn:microsoft.com/office/officeart/2018/5/layout/IconLeafLabelList"/>
    <dgm:cxn modelId="{69166B81-CF07-485E-BC30-9E8FEDA4B27D}" type="presParOf" srcId="{F6C14724-835A-4CF1-9C21-330E7BD5BEAA}" destId="{6532E5DA-DD14-497B-AAB0-55D336D6F254}" srcOrd="2" destOrd="0" presId="urn:microsoft.com/office/officeart/2018/5/layout/IconLeafLabelList"/>
    <dgm:cxn modelId="{FC307109-D89A-4D5F-9B79-9A9C6880C6F1}" type="presParOf" srcId="{F6C14724-835A-4CF1-9C21-330E7BD5BEAA}" destId="{2B120FDF-F969-48D1-87A9-B14A6CEB22D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B4E4D1-6D62-4C28-B93F-361D160621FC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60AFD9C-B3C4-41A6-81E0-69909B2E13FB}">
      <dgm:prSet custT="1"/>
      <dgm:spPr/>
      <dgm:t>
        <a:bodyPr/>
        <a:lstStyle/>
        <a:p>
          <a:r>
            <a:rPr lang="en-US" sz="2200" dirty="0"/>
            <a:t>Navigation Accuracy: Route efficiency and hazard avoidance</a:t>
          </a:r>
        </a:p>
      </dgm:t>
    </dgm:pt>
    <dgm:pt modelId="{50AD66F2-0700-45CB-9523-19ACFBD1FA6F}" type="parTrans" cxnId="{76D3F0CB-6628-4823-BAB9-2CC4B93FCF4D}">
      <dgm:prSet/>
      <dgm:spPr/>
      <dgm:t>
        <a:bodyPr/>
        <a:lstStyle/>
        <a:p>
          <a:endParaRPr lang="en-US"/>
        </a:p>
      </dgm:t>
    </dgm:pt>
    <dgm:pt modelId="{2916098C-F153-44D8-A696-78D85A60321A}" type="sibTrans" cxnId="{76D3F0CB-6628-4823-BAB9-2CC4B93FCF4D}">
      <dgm:prSet phldrT="01"/>
      <dgm:spPr/>
      <dgm:t>
        <a:bodyPr/>
        <a:lstStyle/>
        <a:p>
          <a:endParaRPr lang="en-US" dirty="0"/>
        </a:p>
      </dgm:t>
    </dgm:pt>
    <dgm:pt modelId="{2BBE7D03-9F27-45D7-9EC4-3918D62F5D6B}">
      <dgm:prSet custT="1"/>
      <dgm:spPr/>
      <dgm:t>
        <a:bodyPr/>
        <a:lstStyle/>
        <a:p>
          <a:r>
            <a:rPr lang="en-US" sz="2200" dirty="0"/>
            <a:t>Response Time: Quick decision-making in emergencies</a:t>
          </a:r>
        </a:p>
      </dgm:t>
    </dgm:pt>
    <dgm:pt modelId="{28AC3667-B4BE-4B52-8154-60E7876F7900}" type="parTrans" cxnId="{791E662B-A30B-44F3-A4E6-6BCDD513B6B8}">
      <dgm:prSet/>
      <dgm:spPr/>
      <dgm:t>
        <a:bodyPr/>
        <a:lstStyle/>
        <a:p>
          <a:endParaRPr lang="en-US"/>
        </a:p>
      </dgm:t>
    </dgm:pt>
    <dgm:pt modelId="{49F130C1-B983-4B5B-8609-4F9D0D3231CF}" type="sibTrans" cxnId="{791E662B-A30B-44F3-A4E6-6BCDD513B6B8}">
      <dgm:prSet phldrT="02"/>
      <dgm:spPr/>
      <dgm:t>
        <a:bodyPr/>
        <a:lstStyle/>
        <a:p>
          <a:endParaRPr lang="en-US" dirty="0"/>
        </a:p>
      </dgm:t>
    </dgm:pt>
    <dgm:pt modelId="{4AA492B0-B2CF-4C60-8D71-56B1C93283F0}">
      <dgm:prSet custT="1"/>
      <dgm:spPr/>
      <dgm:t>
        <a:bodyPr/>
        <a:lstStyle/>
        <a:p>
          <a:r>
            <a:rPr lang="en-US" sz="2200" dirty="0"/>
            <a:t>Resource Efficiency: Fuel and energy usage optimization</a:t>
          </a:r>
        </a:p>
      </dgm:t>
    </dgm:pt>
    <dgm:pt modelId="{20503436-BBE3-44D1-BBFC-018D210F7660}" type="parTrans" cxnId="{FCD41CBE-4C12-44A8-BC75-E885A81023C0}">
      <dgm:prSet/>
      <dgm:spPr/>
      <dgm:t>
        <a:bodyPr/>
        <a:lstStyle/>
        <a:p>
          <a:endParaRPr lang="en-US"/>
        </a:p>
      </dgm:t>
    </dgm:pt>
    <dgm:pt modelId="{B884E4ED-7975-4A5D-94A3-64604F933D71}" type="sibTrans" cxnId="{FCD41CBE-4C12-44A8-BC75-E885A81023C0}">
      <dgm:prSet phldrT="03"/>
      <dgm:spPr/>
      <dgm:t>
        <a:bodyPr/>
        <a:lstStyle/>
        <a:p>
          <a:endParaRPr lang="en-US" dirty="0"/>
        </a:p>
      </dgm:t>
    </dgm:pt>
    <dgm:pt modelId="{6997626B-CBCE-4B23-81B5-D3DA04E55C4A}">
      <dgm:prSet custT="1"/>
      <dgm:spPr/>
      <dgm:t>
        <a:bodyPr/>
        <a:lstStyle/>
        <a:p>
          <a:r>
            <a:rPr lang="en-US" sz="2200"/>
            <a:t>Robustness: Performance under extreme conditions</a:t>
          </a:r>
        </a:p>
      </dgm:t>
    </dgm:pt>
    <dgm:pt modelId="{16D4B592-F681-4113-B61F-51E2462D4D5C}" type="parTrans" cxnId="{150A3316-DAEC-460B-8F23-1A73F88C4DB3}">
      <dgm:prSet/>
      <dgm:spPr/>
      <dgm:t>
        <a:bodyPr/>
        <a:lstStyle/>
        <a:p>
          <a:endParaRPr lang="en-US"/>
        </a:p>
      </dgm:t>
    </dgm:pt>
    <dgm:pt modelId="{DB1DD196-6644-4E45-8534-AE1AA4C3DB39}" type="sibTrans" cxnId="{150A3316-DAEC-460B-8F23-1A73F88C4DB3}">
      <dgm:prSet phldrT="04"/>
      <dgm:spPr/>
      <dgm:t>
        <a:bodyPr/>
        <a:lstStyle/>
        <a:p>
          <a:endParaRPr lang="en-US" dirty="0"/>
        </a:p>
      </dgm:t>
    </dgm:pt>
    <dgm:pt modelId="{F414DC8D-ECB4-417F-8DD9-C80AC5421871}">
      <dgm:prSet custT="1"/>
      <dgm:spPr/>
      <dgm:t>
        <a:bodyPr/>
        <a:lstStyle/>
        <a:p>
          <a:r>
            <a:rPr lang="en-US" sz="2200" dirty="0"/>
            <a:t>Safety Testing: Collision and malfunction prevention</a:t>
          </a:r>
        </a:p>
      </dgm:t>
    </dgm:pt>
    <dgm:pt modelId="{46195A8B-20DA-4F43-83DF-A93DC8FDDFB1}" type="parTrans" cxnId="{748A4292-5099-425F-929D-172112B59343}">
      <dgm:prSet/>
      <dgm:spPr/>
      <dgm:t>
        <a:bodyPr/>
        <a:lstStyle/>
        <a:p>
          <a:endParaRPr lang="en-US"/>
        </a:p>
      </dgm:t>
    </dgm:pt>
    <dgm:pt modelId="{FCB9F48A-08A5-4F9B-9FB6-33248D508C96}" type="sibTrans" cxnId="{748A4292-5099-425F-929D-172112B59343}">
      <dgm:prSet phldrT="05"/>
      <dgm:spPr/>
      <dgm:t>
        <a:bodyPr/>
        <a:lstStyle/>
        <a:p>
          <a:endParaRPr lang="en-US"/>
        </a:p>
      </dgm:t>
    </dgm:pt>
    <dgm:pt modelId="{3A6EE2B8-8CA4-4527-91EE-79674B528749}" type="pres">
      <dgm:prSet presAssocID="{0FB4E4D1-6D62-4C28-B93F-361D160621FC}" presName="outerComposite" presStyleCnt="0">
        <dgm:presLayoutVars>
          <dgm:chMax val="5"/>
          <dgm:dir/>
          <dgm:resizeHandles val="exact"/>
        </dgm:presLayoutVars>
      </dgm:prSet>
      <dgm:spPr/>
    </dgm:pt>
    <dgm:pt modelId="{A4E025D1-2A51-4C44-B3EB-B6C4C8AFDF7B}" type="pres">
      <dgm:prSet presAssocID="{0FB4E4D1-6D62-4C28-B93F-361D160621FC}" presName="dummyMaxCanvas" presStyleCnt="0">
        <dgm:presLayoutVars/>
      </dgm:prSet>
      <dgm:spPr/>
    </dgm:pt>
    <dgm:pt modelId="{F0C17BEE-F3F9-4FA0-A781-66D0927F67E6}" type="pres">
      <dgm:prSet presAssocID="{0FB4E4D1-6D62-4C28-B93F-361D160621FC}" presName="FiveNodes_1" presStyleLbl="node1" presStyleIdx="0" presStyleCnt="5">
        <dgm:presLayoutVars>
          <dgm:bulletEnabled val="1"/>
        </dgm:presLayoutVars>
      </dgm:prSet>
      <dgm:spPr/>
    </dgm:pt>
    <dgm:pt modelId="{1B5F7B0D-C421-4FE4-B6AA-E0DCD8C2946D}" type="pres">
      <dgm:prSet presAssocID="{0FB4E4D1-6D62-4C28-B93F-361D160621FC}" presName="FiveNodes_2" presStyleLbl="node1" presStyleIdx="1" presStyleCnt="5">
        <dgm:presLayoutVars>
          <dgm:bulletEnabled val="1"/>
        </dgm:presLayoutVars>
      </dgm:prSet>
      <dgm:spPr/>
    </dgm:pt>
    <dgm:pt modelId="{E15E855D-AD60-4086-B90E-1F740A2538B0}" type="pres">
      <dgm:prSet presAssocID="{0FB4E4D1-6D62-4C28-B93F-361D160621FC}" presName="FiveNodes_3" presStyleLbl="node1" presStyleIdx="2" presStyleCnt="5">
        <dgm:presLayoutVars>
          <dgm:bulletEnabled val="1"/>
        </dgm:presLayoutVars>
      </dgm:prSet>
      <dgm:spPr/>
    </dgm:pt>
    <dgm:pt modelId="{9D6ACB52-3720-4A50-90D4-D0DAD98793C5}" type="pres">
      <dgm:prSet presAssocID="{0FB4E4D1-6D62-4C28-B93F-361D160621FC}" presName="FiveNodes_4" presStyleLbl="node1" presStyleIdx="3" presStyleCnt="5">
        <dgm:presLayoutVars>
          <dgm:bulletEnabled val="1"/>
        </dgm:presLayoutVars>
      </dgm:prSet>
      <dgm:spPr/>
    </dgm:pt>
    <dgm:pt modelId="{20CDCCBF-4C9D-4E61-823E-DC1FD84316DC}" type="pres">
      <dgm:prSet presAssocID="{0FB4E4D1-6D62-4C28-B93F-361D160621FC}" presName="FiveNodes_5" presStyleLbl="node1" presStyleIdx="4" presStyleCnt="5">
        <dgm:presLayoutVars>
          <dgm:bulletEnabled val="1"/>
        </dgm:presLayoutVars>
      </dgm:prSet>
      <dgm:spPr/>
    </dgm:pt>
    <dgm:pt modelId="{B76FB8D9-AD40-4E40-B664-296F599EBFD2}" type="pres">
      <dgm:prSet presAssocID="{0FB4E4D1-6D62-4C28-B93F-361D160621FC}" presName="FiveConn_1-2" presStyleLbl="fgAccFollowNode1" presStyleIdx="0" presStyleCnt="4">
        <dgm:presLayoutVars>
          <dgm:bulletEnabled val="1"/>
        </dgm:presLayoutVars>
      </dgm:prSet>
      <dgm:spPr/>
    </dgm:pt>
    <dgm:pt modelId="{59FDD6D5-02E3-470B-B013-50DF0BB3EE3A}" type="pres">
      <dgm:prSet presAssocID="{0FB4E4D1-6D62-4C28-B93F-361D160621FC}" presName="FiveConn_2-3" presStyleLbl="fgAccFollowNode1" presStyleIdx="1" presStyleCnt="4">
        <dgm:presLayoutVars>
          <dgm:bulletEnabled val="1"/>
        </dgm:presLayoutVars>
      </dgm:prSet>
      <dgm:spPr/>
    </dgm:pt>
    <dgm:pt modelId="{915BB0E2-8482-4EBF-B9C7-7C8918EBA467}" type="pres">
      <dgm:prSet presAssocID="{0FB4E4D1-6D62-4C28-B93F-361D160621FC}" presName="FiveConn_3-4" presStyleLbl="fgAccFollowNode1" presStyleIdx="2" presStyleCnt="4">
        <dgm:presLayoutVars>
          <dgm:bulletEnabled val="1"/>
        </dgm:presLayoutVars>
      </dgm:prSet>
      <dgm:spPr/>
    </dgm:pt>
    <dgm:pt modelId="{9DB63CB4-C3A0-4AA4-890D-BB521BB24910}" type="pres">
      <dgm:prSet presAssocID="{0FB4E4D1-6D62-4C28-B93F-361D160621FC}" presName="FiveConn_4-5" presStyleLbl="fgAccFollowNode1" presStyleIdx="3" presStyleCnt="4">
        <dgm:presLayoutVars>
          <dgm:bulletEnabled val="1"/>
        </dgm:presLayoutVars>
      </dgm:prSet>
      <dgm:spPr/>
    </dgm:pt>
    <dgm:pt modelId="{E280D85C-35E5-4140-B46E-2621C1A7D1CF}" type="pres">
      <dgm:prSet presAssocID="{0FB4E4D1-6D62-4C28-B93F-361D160621FC}" presName="FiveNodes_1_text" presStyleLbl="node1" presStyleIdx="4" presStyleCnt="5">
        <dgm:presLayoutVars>
          <dgm:bulletEnabled val="1"/>
        </dgm:presLayoutVars>
      </dgm:prSet>
      <dgm:spPr/>
    </dgm:pt>
    <dgm:pt modelId="{51042B72-B300-430B-9703-CF35E1A0FE50}" type="pres">
      <dgm:prSet presAssocID="{0FB4E4D1-6D62-4C28-B93F-361D160621FC}" presName="FiveNodes_2_text" presStyleLbl="node1" presStyleIdx="4" presStyleCnt="5">
        <dgm:presLayoutVars>
          <dgm:bulletEnabled val="1"/>
        </dgm:presLayoutVars>
      </dgm:prSet>
      <dgm:spPr/>
    </dgm:pt>
    <dgm:pt modelId="{4CB8950C-7CFB-4EC8-B8D6-5051A28FF945}" type="pres">
      <dgm:prSet presAssocID="{0FB4E4D1-6D62-4C28-B93F-361D160621FC}" presName="FiveNodes_3_text" presStyleLbl="node1" presStyleIdx="4" presStyleCnt="5">
        <dgm:presLayoutVars>
          <dgm:bulletEnabled val="1"/>
        </dgm:presLayoutVars>
      </dgm:prSet>
      <dgm:spPr/>
    </dgm:pt>
    <dgm:pt modelId="{49FE8380-F97F-4DE9-AA79-F5A6A126C7E5}" type="pres">
      <dgm:prSet presAssocID="{0FB4E4D1-6D62-4C28-B93F-361D160621FC}" presName="FiveNodes_4_text" presStyleLbl="node1" presStyleIdx="4" presStyleCnt="5">
        <dgm:presLayoutVars>
          <dgm:bulletEnabled val="1"/>
        </dgm:presLayoutVars>
      </dgm:prSet>
      <dgm:spPr/>
    </dgm:pt>
    <dgm:pt modelId="{6F31451D-F168-4909-A9AF-84922175EB12}" type="pres">
      <dgm:prSet presAssocID="{0FB4E4D1-6D62-4C28-B93F-361D160621F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6AD5501-F999-4FFA-BCC6-9B4C02FF7364}" type="presOf" srcId="{6997626B-CBCE-4B23-81B5-D3DA04E55C4A}" destId="{9D6ACB52-3720-4A50-90D4-D0DAD98793C5}" srcOrd="0" destOrd="0" presId="urn:microsoft.com/office/officeart/2005/8/layout/vProcess5"/>
    <dgm:cxn modelId="{1AF00A16-2378-4C17-A656-0C42C4A86F04}" type="presOf" srcId="{4AA492B0-B2CF-4C60-8D71-56B1C93283F0}" destId="{E15E855D-AD60-4086-B90E-1F740A2538B0}" srcOrd="0" destOrd="0" presId="urn:microsoft.com/office/officeart/2005/8/layout/vProcess5"/>
    <dgm:cxn modelId="{150A3316-DAEC-460B-8F23-1A73F88C4DB3}" srcId="{0FB4E4D1-6D62-4C28-B93F-361D160621FC}" destId="{6997626B-CBCE-4B23-81B5-D3DA04E55C4A}" srcOrd="3" destOrd="0" parTransId="{16D4B592-F681-4113-B61F-51E2462D4D5C}" sibTransId="{DB1DD196-6644-4E45-8534-AE1AA4C3DB39}"/>
    <dgm:cxn modelId="{1F96DA17-2CCE-4DCC-8499-ED226AE949B9}" type="presOf" srcId="{0FB4E4D1-6D62-4C28-B93F-361D160621FC}" destId="{3A6EE2B8-8CA4-4527-91EE-79674B528749}" srcOrd="0" destOrd="0" presId="urn:microsoft.com/office/officeart/2005/8/layout/vProcess5"/>
    <dgm:cxn modelId="{F103F718-490E-49ED-96BE-C2BCA952FE54}" type="presOf" srcId="{960AFD9C-B3C4-41A6-81E0-69909B2E13FB}" destId="{E280D85C-35E5-4140-B46E-2621C1A7D1CF}" srcOrd="1" destOrd="0" presId="urn:microsoft.com/office/officeart/2005/8/layout/vProcess5"/>
    <dgm:cxn modelId="{791E662B-A30B-44F3-A4E6-6BCDD513B6B8}" srcId="{0FB4E4D1-6D62-4C28-B93F-361D160621FC}" destId="{2BBE7D03-9F27-45D7-9EC4-3918D62F5D6B}" srcOrd="1" destOrd="0" parTransId="{28AC3667-B4BE-4B52-8154-60E7876F7900}" sibTransId="{49F130C1-B983-4B5B-8609-4F9D0D3231CF}"/>
    <dgm:cxn modelId="{0AF1D945-5153-4137-A30C-162F76A223BA}" type="presOf" srcId="{49F130C1-B983-4B5B-8609-4F9D0D3231CF}" destId="{59FDD6D5-02E3-470B-B013-50DF0BB3EE3A}" srcOrd="0" destOrd="0" presId="urn:microsoft.com/office/officeart/2005/8/layout/vProcess5"/>
    <dgm:cxn modelId="{D02C5549-2A12-4FC7-926D-3CB6A6FD73AA}" type="presOf" srcId="{2BBE7D03-9F27-45D7-9EC4-3918D62F5D6B}" destId="{51042B72-B300-430B-9703-CF35E1A0FE50}" srcOrd="1" destOrd="0" presId="urn:microsoft.com/office/officeart/2005/8/layout/vProcess5"/>
    <dgm:cxn modelId="{4E5F8149-A637-45B9-832C-CC561ED3B3B0}" type="presOf" srcId="{2BBE7D03-9F27-45D7-9EC4-3918D62F5D6B}" destId="{1B5F7B0D-C421-4FE4-B6AA-E0DCD8C2946D}" srcOrd="0" destOrd="0" presId="urn:microsoft.com/office/officeart/2005/8/layout/vProcess5"/>
    <dgm:cxn modelId="{A4B0F570-CD72-40FD-9E99-946390703637}" type="presOf" srcId="{F414DC8D-ECB4-417F-8DD9-C80AC5421871}" destId="{20CDCCBF-4C9D-4E61-823E-DC1FD84316DC}" srcOrd="0" destOrd="0" presId="urn:microsoft.com/office/officeart/2005/8/layout/vProcess5"/>
    <dgm:cxn modelId="{0047497F-7F0A-46A6-BF31-9C52BC2423AA}" type="presOf" srcId="{DB1DD196-6644-4E45-8534-AE1AA4C3DB39}" destId="{9DB63CB4-C3A0-4AA4-890D-BB521BB24910}" srcOrd="0" destOrd="0" presId="urn:microsoft.com/office/officeart/2005/8/layout/vProcess5"/>
    <dgm:cxn modelId="{748A4292-5099-425F-929D-172112B59343}" srcId="{0FB4E4D1-6D62-4C28-B93F-361D160621FC}" destId="{F414DC8D-ECB4-417F-8DD9-C80AC5421871}" srcOrd="4" destOrd="0" parTransId="{46195A8B-20DA-4F43-83DF-A93DC8FDDFB1}" sibTransId="{FCB9F48A-08A5-4F9B-9FB6-33248D508C96}"/>
    <dgm:cxn modelId="{6B9B13A2-B3DB-4029-9110-33ED63772B9A}" type="presOf" srcId="{B884E4ED-7975-4A5D-94A3-64604F933D71}" destId="{915BB0E2-8482-4EBF-B9C7-7C8918EBA467}" srcOrd="0" destOrd="0" presId="urn:microsoft.com/office/officeart/2005/8/layout/vProcess5"/>
    <dgm:cxn modelId="{70D8B4A2-0C2C-4D10-ADDE-7AA14E03FC00}" type="presOf" srcId="{4AA492B0-B2CF-4C60-8D71-56B1C93283F0}" destId="{4CB8950C-7CFB-4EC8-B8D6-5051A28FF945}" srcOrd="1" destOrd="0" presId="urn:microsoft.com/office/officeart/2005/8/layout/vProcess5"/>
    <dgm:cxn modelId="{8B1330A8-19A3-44CC-9842-318378B94378}" type="presOf" srcId="{960AFD9C-B3C4-41A6-81E0-69909B2E13FB}" destId="{F0C17BEE-F3F9-4FA0-A781-66D0927F67E6}" srcOrd="0" destOrd="0" presId="urn:microsoft.com/office/officeart/2005/8/layout/vProcess5"/>
    <dgm:cxn modelId="{B60772A8-56B4-44AD-B8CC-598CA4B9576E}" type="presOf" srcId="{F414DC8D-ECB4-417F-8DD9-C80AC5421871}" destId="{6F31451D-F168-4909-A9AF-84922175EB12}" srcOrd="1" destOrd="0" presId="urn:microsoft.com/office/officeart/2005/8/layout/vProcess5"/>
    <dgm:cxn modelId="{93EE32B0-B57C-4E28-A426-A07A13B5B4E2}" type="presOf" srcId="{2916098C-F153-44D8-A696-78D85A60321A}" destId="{B76FB8D9-AD40-4E40-B664-296F599EBFD2}" srcOrd="0" destOrd="0" presId="urn:microsoft.com/office/officeart/2005/8/layout/vProcess5"/>
    <dgm:cxn modelId="{FCD41CBE-4C12-44A8-BC75-E885A81023C0}" srcId="{0FB4E4D1-6D62-4C28-B93F-361D160621FC}" destId="{4AA492B0-B2CF-4C60-8D71-56B1C93283F0}" srcOrd="2" destOrd="0" parTransId="{20503436-BBE3-44D1-BBFC-018D210F7660}" sibTransId="{B884E4ED-7975-4A5D-94A3-64604F933D71}"/>
    <dgm:cxn modelId="{CF5FF7BF-2202-457C-84EE-A1B9DF0D15A3}" type="presOf" srcId="{6997626B-CBCE-4B23-81B5-D3DA04E55C4A}" destId="{49FE8380-F97F-4DE9-AA79-F5A6A126C7E5}" srcOrd="1" destOrd="0" presId="urn:microsoft.com/office/officeart/2005/8/layout/vProcess5"/>
    <dgm:cxn modelId="{76D3F0CB-6628-4823-BAB9-2CC4B93FCF4D}" srcId="{0FB4E4D1-6D62-4C28-B93F-361D160621FC}" destId="{960AFD9C-B3C4-41A6-81E0-69909B2E13FB}" srcOrd="0" destOrd="0" parTransId="{50AD66F2-0700-45CB-9523-19ACFBD1FA6F}" sibTransId="{2916098C-F153-44D8-A696-78D85A60321A}"/>
    <dgm:cxn modelId="{708C46D8-1A30-4F99-9D38-23E114F56554}" type="presParOf" srcId="{3A6EE2B8-8CA4-4527-91EE-79674B528749}" destId="{A4E025D1-2A51-4C44-B3EB-B6C4C8AFDF7B}" srcOrd="0" destOrd="0" presId="urn:microsoft.com/office/officeart/2005/8/layout/vProcess5"/>
    <dgm:cxn modelId="{6EA662BC-ED88-46D0-8E0D-42ED0DA01BA8}" type="presParOf" srcId="{3A6EE2B8-8CA4-4527-91EE-79674B528749}" destId="{F0C17BEE-F3F9-4FA0-A781-66D0927F67E6}" srcOrd="1" destOrd="0" presId="urn:microsoft.com/office/officeart/2005/8/layout/vProcess5"/>
    <dgm:cxn modelId="{7BFAF768-11C5-4A8B-9266-8D0F580F875C}" type="presParOf" srcId="{3A6EE2B8-8CA4-4527-91EE-79674B528749}" destId="{1B5F7B0D-C421-4FE4-B6AA-E0DCD8C2946D}" srcOrd="2" destOrd="0" presId="urn:microsoft.com/office/officeart/2005/8/layout/vProcess5"/>
    <dgm:cxn modelId="{0D26A37B-AADE-4A5C-BBE3-3EF1FBF7AF01}" type="presParOf" srcId="{3A6EE2B8-8CA4-4527-91EE-79674B528749}" destId="{E15E855D-AD60-4086-B90E-1F740A2538B0}" srcOrd="3" destOrd="0" presId="urn:microsoft.com/office/officeart/2005/8/layout/vProcess5"/>
    <dgm:cxn modelId="{5DFE4DAF-A9AD-4970-98D5-99CFBBCB0011}" type="presParOf" srcId="{3A6EE2B8-8CA4-4527-91EE-79674B528749}" destId="{9D6ACB52-3720-4A50-90D4-D0DAD98793C5}" srcOrd="4" destOrd="0" presId="urn:microsoft.com/office/officeart/2005/8/layout/vProcess5"/>
    <dgm:cxn modelId="{7D4AD923-337C-4DA6-903D-474E34D89F9A}" type="presParOf" srcId="{3A6EE2B8-8CA4-4527-91EE-79674B528749}" destId="{20CDCCBF-4C9D-4E61-823E-DC1FD84316DC}" srcOrd="5" destOrd="0" presId="urn:microsoft.com/office/officeart/2005/8/layout/vProcess5"/>
    <dgm:cxn modelId="{1A117E3D-367B-4BF6-8E8E-62FBE5F1EE25}" type="presParOf" srcId="{3A6EE2B8-8CA4-4527-91EE-79674B528749}" destId="{B76FB8D9-AD40-4E40-B664-296F599EBFD2}" srcOrd="6" destOrd="0" presId="urn:microsoft.com/office/officeart/2005/8/layout/vProcess5"/>
    <dgm:cxn modelId="{61294D74-920F-4D93-8A73-506E1E581966}" type="presParOf" srcId="{3A6EE2B8-8CA4-4527-91EE-79674B528749}" destId="{59FDD6D5-02E3-470B-B013-50DF0BB3EE3A}" srcOrd="7" destOrd="0" presId="urn:microsoft.com/office/officeart/2005/8/layout/vProcess5"/>
    <dgm:cxn modelId="{8FEC53CD-8D1B-4DF2-8D12-BA74AB55075C}" type="presParOf" srcId="{3A6EE2B8-8CA4-4527-91EE-79674B528749}" destId="{915BB0E2-8482-4EBF-B9C7-7C8918EBA467}" srcOrd="8" destOrd="0" presId="urn:microsoft.com/office/officeart/2005/8/layout/vProcess5"/>
    <dgm:cxn modelId="{C2D1E561-4484-4345-9908-3BF56338B22A}" type="presParOf" srcId="{3A6EE2B8-8CA4-4527-91EE-79674B528749}" destId="{9DB63CB4-C3A0-4AA4-890D-BB521BB24910}" srcOrd="9" destOrd="0" presId="urn:microsoft.com/office/officeart/2005/8/layout/vProcess5"/>
    <dgm:cxn modelId="{46248A3A-E503-45AD-A99E-293BB8C8B1F5}" type="presParOf" srcId="{3A6EE2B8-8CA4-4527-91EE-79674B528749}" destId="{E280D85C-35E5-4140-B46E-2621C1A7D1CF}" srcOrd="10" destOrd="0" presId="urn:microsoft.com/office/officeart/2005/8/layout/vProcess5"/>
    <dgm:cxn modelId="{10BDD0F6-3813-44B5-A514-F82556DB49D4}" type="presParOf" srcId="{3A6EE2B8-8CA4-4527-91EE-79674B528749}" destId="{51042B72-B300-430B-9703-CF35E1A0FE50}" srcOrd="11" destOrd="0" presId="urn:microsoft.com/office/officeart/2005/8/layout/vProcess5"/>
    <dgm:cxn modelId="{A5F2BB73-634D-4EF4-91A1-48D7A1F8701D}" type="presParOf" srcId="{3A6EE2B8-8CA4-4527-91EE-79674B528749}" destId="{4CB8950C-7CFB-4EC8-B8D6-5051A28FF945}" srcOrd="12" destOrd="0" presId="urn:microsoft.com/office/officeart/2005/8/layout/vProcess5"/>
    <dgm:cxn modelId="{9A72EF13-0C44-41F1-8E43-900F9FFBA65D}" type="presParOf" srcId="{3A6EE2B8-8CA4-4527-91EE-79674B528749}" destId="{49FE8380-F97F-4DE9-AA79-F5A6A126C7E5}" srcOrd="13" destOrd="0" presId="urn:microsoft.com/office/officeart/2005/8/layout/vProcess5"/>
    <dgm:cxn modelId="{7B062433-2887-44E9-91C7-2E35A4E59EFD}" type="presParOf" srcId="{3A6EE2B8-8CA4-4527-91EE-79674B528749}" destId="{6F31451D-F168-4909-A9AF-84922175EB1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FA7C98-C042-4067-A14C-AEA541703C0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B472FBA-97DB-4D26-8CD9-0D859275BD3C}">
      <dgm:prSet custT="1"/>
      <dgm:spPr/>
      <dgm:t>
        <a:bodyPr/>
        <a:lstStyle/>
        <a:p>
          <a:r>
            <a:rPr lang="en-US" sz="3200" dirty="0"/>
            <a:t>Data Availability</a:t>
          </a:r>
          <a:r>
            <a:rPr lang="en-US" sz="2400" dirty="0"/>
            <a:t>:</a:t>
          </a:r>
        </a:p>
        <a:p>
          <a:r>
            <a:rPr lang="en-US" sz="2400" dirty="0"/>
            <a:t>Limited real-world data for training</a:t>
          </a:r>
        </a:p>
      </dgm:t>
    </dgm:pt>
    <dgm:pt modelId="{1BB2662B-CDFE-457B-B612-3D9472C28CBF}" type="parTrans" cxnId="{D26BBE5F-DE72-4F57-9E41-8A6BEA961D6A}">
      <dgm:prSet/>
      <dgm:spPr/>
      <dgm:t>
        <a:bodyPr/>
        <a:lstStyle/>
        <a:p>
          <a:endParaRPr lang="en-US"/>
        </a:p>
      </dgm:t>
    </dgm:pt>
    <dgm:pt modelId="{79933714-4E8E-4B71-A01B-00BB801AE658}" type="sibTrans" cxnId="{D26BBE5F-DE72-4F57-9E41-8A6BEA961D6A}">
      <dgm:prSet/>
      <dgm:spPr/>
      <dgm:t>
        <a:bodyPr/>
        <a:lstStyle/>
        <a:p>
          <a:endParaRPr lang="en-US"/>
        </a:p>
      </dgm:t>
    </dgm:pt>
    <dgm:pt modelId="{D5EE3CBF-11F5-470A-A1B1-2A9226CC61CA}">
      <dgm:prSet custT="1"/>
      <dgm:spPr/>
      <dgm:t>
        <a:bodyPr/>
        <a:lstStyle/>
        <a:p>
          <a:r>
            <a:rPr lang="en-US" sz="3200" dirty="0"/>
            <a:t>Hardware Constraints</a:t>
          </a:r>
          <a:r>
            <a:rPr lang="en-US" sz="2400" dirty="0"/>
            <a:t>:</a:t>
          </a:r>
        </a:p>
        <a:p>
          <a:r>
            <a:rPr lang="en-US" sz="2400" dirty="0"/>
            <a:t>Lightweight, energy-efficient components</a:t>
          </a:r>
        </a:p>
      </dgm:t>
    </dgm:pt>
    <dgm:pt modelId="{684C5B0F-3325-4876-8D84-00080E0F19C9}" type="parTrans" cxnId="{852D854D-EEE4-4D11-9931-7B8F14590EB8}">
      <dgm:prSet/>
      <dgm:spPr/>
      <dgm:t>
        <a:bodyPr/>
        <a:lstStyle/>
        <a:p>
          <a:endParaRPr lang="en-US"/>
        </a:p>
      </dgm:t>
    </dgm:pt>
    <dgm:pt modelId="{B576A18D-4D9E-40A3-B515-7A036220754F}" type="sibTrans" cxnId="{852D854D-EEE4-4D11-9931-7B8F14590EB8}">
      <dgm:prSet/>
      <dgm:spPr/>
      <dgm:t>
        <a:bodyPr/>
        <a:lstStyle/>
        <a:p>
          <a:endParaRPr lang="en-US"/>
        </a:p>
      </dgm:t>
    </dgm:pt>
    <dgm:pt modelId="{0A0E613A-268E-40C6-9E50-49CC0633703D}">
      <dgm:prSet custT="1"/>
      <dgm:spPr/>
      <dgm:t>
        <a:bodyPr/>
        <a:lstStyle/>
        <a:p>
          <a:r>
            <a:rPr lang="en-US" sz="3200" dirty="0"/>
            <a:t>Communication Delays</a:t>
          </a:r>
          <a:r>
            <a:rPr lang="en-US" sz="2400" dirty="0"/>
            <a:t>: </a:t>
          </a:r>
        </a:p>
        <a:p>
          <a:r>
            <a:rPr lang="en-US" sz="2400" dirty="0"/>
            <a:t>Dependence on AI for real-time decisions</a:t>
          </a:r>
        </a:p>
      </dgm:t>
    </dgm:pt>
    <dgm:pt modelId="{991CC539-B265-4D4F-947F-D2C556004963}" type="parTrans" cxnId="{4EA76B95-3180-41F0-A149-1D0A7483FACC}">
      <dgm:prSet/>
      <dgm:spPr/>
      <dgm:t>
        <a:bodyPr/>
        <a:lstStyle/>
        <a:p>
          <a:endParaRPr lang="en-US"/>
        </a:p>
      </dgm:t>
    </dgm:pt>
    <dgm:pt modelId="{098F012A-33E9-4045-945A-4532AEAEA2ED}" type="sibTrans" cxnId="{4EA76B95-3180-41F0-A149-1D0A7483FACC}">
      <dgm:prSet/>
      <dgm:spPr/>
      <dgm:t>
        <a:bodyPr/>
        <a:lstStyle/>
        <a:p>
          <a:endParaRPr lang="en-US"/>
        </a:p>
      </dgm:t>
    </dgm:pt>
    <dgm:pt modelId="{7A001070-7632-49BD-9BD3-EE7061DF3F77}">
      <dgm:prSet custT="1"/>
      <dgm:spPr/>
      <dgm:t>
        <a:bodyPr/>
        <a:lstStyle/>
        <a:p>
          <a:r>
            <a:rPr lang="en-US" sz="3200" dirty="0"/>
            <a:t>Power Management</a:t>
          </a:r>
          <a:r>
            <a:rPr lang="en-US" sz="2400" dirty="0"/>
            <a:t>:</a:t>
          </a:r>
        </a:p>
        <a:p>
          <a:r>
            <a:rPr lang="en-US" sz="2400" dirty="0"/>
            <a:t>Balancing energy usage</a:t>
          </a:r>
        </a:p>
      </dgm:t>
    </dgm:pt>
    <dgm:pt modelId="{F66D0A16-4453-444F-9AB7-64084150938D}" type="parTrans" cxnId="{FBC02A73-D43A-4C3B-9F76-5FDB81224F6E}">
      <dgm:prSet/>
      <dgm:spPr/>
      <dgm:t>
        <a:bodyPr/>
        <a:lstStyle/>
        <a:p>
          <a:endParaRPr lang="en-US"/>
        </a:p>
      </dgm:t>
    </dgm:pt>
    <dgm:pt modelId="{01D5C373-6F17-44A5-9E84-EE13BC1A752F}" type="sibTrans" cxnId="{FBC02A73-D43A-4C3B-9F76-5FDB81224F6E}">
      <dgm:prSet/>
      <dgm:spPr/>
      <dgm:t>
        <a:bodyPr/>
        <a:lstStyle/>
        <a:p>
          <a:endParaRPr lang="en-US"/>
        </a:p>
      </dgm:t>
    </dgm:pt>
    <dgm:pt modelId="{F04198BB-EA13-4F61-AEAF-8777F415B61D}" type="pres">
      <dgm:prSet presAssocID="{69FA7C98-C042-4067-A14C-AEA541703C07}" presName="root" presStyleCnt="0">
        <dgm:presLayoutVars>
          <dgm:dir/>
          <dgm:resizeHandles val="exact"/>
        </dgm:presLayoutVars>
      </dgm:prSet>
      <dgm:spPr/>
    </dgm:pt>
    <dgm:pt modelId="{E882CD51-8132-4310-8999-6546745524F7}" type="pres">
      <dgm:prSet presAssocID="{69FA7C98-C042-4067-A14C-AEA541703C07}" presName="container" presStyleCnt="0">
        <dgm:presLayoutVars>
          <dgm:dir/>
          <dgm:resizeHandles val="exact"/>
        </dgm:presLayoutVars>
      </dgm:prSet>
      <dgm:spPr/>
    </dgm:pt>
    <dgm:pt modelId="{495BAB58-736C-46F7-A1BF-D332491276E8}" type="pres">
      <dgm:prSet presAssocID="{BB472FBA-97DB-4D26-8CD9-0D859275BD3C}" presName="compNode" presStyleCnt="0"/>
      <dgm:spPr/>
    </dgm:pt>
    <dgm:pt modelId="{9350526D-11FE-4F3D-A9EA-2EF75B79DEA2}" type="pres">
      <dgm:prSet presAssocID="{BB472FBA-97DB-4D26-8CD9-0D859275BD3C}" presName="iconBgRect" presStyleLbl="bgShp" presStyleIdx="0" presStyleCnt="4"/>
      <dgm:spPr/>
    </dgm:pt>
    <dgm:pt modelId="{ECA084A6-3DC4-4798-BC91-E4E938A60BC4}" type="pres">
      <dgm:prSet presAssocID="{BB472FBA-97DB-4D26-8CD9-0D859275BD3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6E2CB84-CAFF-46EA-B22A-061782A4C555}" type="pres">
      <dgm:prSet presAssocID="{BB472FBA-97DB-4D26-8CD9-0D859275BD3C}" presName="spaceRect" presStyleCnt="0"/>
      <dgm:spPr/>
    </dgm:pt>
    <dgm:pt modelId="{99B89BBA-18CA-401D-9B01-3A759735CE6E}" type="pres">
      <dgm:prSet presAssocID="{BB472FBA-97DB-4D26-8CD9-0D859275BD3C}" presName="textRect" presStyleLbl="revTx" presStyleIdx="0" presStyleCnt="4">
        <dgm:presLayoutVars>
          <dgm:chMax val="1"/>
          <dgm:chPref val="1"/>
        </dgm:presLayoutVars>
      </dgm:prSet>
      <dgm:spPr/>
    </dgm:pt>
    <dgm:pt modelId="{24A2416B-734D-4E98-9102-6B6188057174}" type="pres">
      <dgm:prSet presAssocID="{79933714-4E8E-4B71-A01B-00BB801AE658}" presName="sibTrans" presStyleLbl="sibTrans2D1" presStyleIdx="0" presStyleCnt="0"/>
      <dgm:spPr/>
    </dgm:pt>
    <dgm:pt modelId="{C82BC307-5149-4B76-85D2-224F58F26114}" type="pres">
      <dgm:prSet presAssocID="{D5EE3CBF-11F5-470A-A1B1-2A9226CC61CA}" presName="compNode" presStyleCnt="0"/>
      <dgm:spPr/>
    </dgm:pt>
    <dgm:pt modelId="{B377DBC6-A5BF-4AB7-8F88-BFFCD5B58EEC}" type="pres">
      <dgm:prSet presAssocID="{D5EE3CBF-11F5-470A-A1B1-2A9226CC61CA}" presName="iconBgRect" presStyleLbl="bgShp" presStyleIdx="1" presStyleCnt="4"/>
      <dgm:spPr/>
    </dgm:pt>
    <dgm:pt modelId="{6918085E-F49F-4336-BF81-7E7D808728CB}" type="pres">
      <dgm:prSet presAssocID="{D5EE3CBF-11F5-470A-A1B1-2A9226CC61C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0396F57A-F3AA-490C-AEF2-FB06BA1A4D19}" type="pres">
      <dgm:prSet presAssocID="{D5EE3CBF-11F5-470A-A1B1-2A9226CC61CA}" presName="spaceRect" presStyleCnt="0"/>
      <dgm:spPr/>
    </dgm:pt>
    <dgm:pt modelId="{DFB211BD-4C81-4111-9805-71A61C8C3D73}" type="pres">
      <dgm:prSet presAssocID="{D5EE3CBF-11F5-470A-A1B1-2A9226CC61CA}" presName="textRect" presStyleLbl="revTx" presStyleIdx="1" presStyleCnt="4">
        <dgm:presLayoutVars>
          <dgm:chMax val="1"/>
          <dgm:chPref val="1"/>
        </dgm:presLayoutVars>
      </dgm:prSet>
      <dgm:spPr/>
    </dgm:pt>
    <dgm:pt modelId="{A3C35D7F-38C0-48CA-AC53-1F7F1A788FC9}" type="pres">
      <dgm:prSet presAssocID="{B576A18D-4D9E-40A3-B515-7A036220754F}" presName="sibTrans" presStyleLbl="sibTrans2D1" presStyleIdx="0" presStyleCnt="0"/>
      <dgm:spPr/>
    </dgm:pt>
    <dgm:pt modelId="{25A56525-7F95-48D1-885A-A1A41F7A2CD3}" type="pres">
      <dgm:prSet presAssocID="{0A0E613A-268E-40C6-9E50-49CC0633703D}" presName="compNode" presStyleCnt="0"/>
      <dgm:spPr/>
    </dgm:pt>
    <dgm:pt modelId="{106A1635-709A-4198-AD5A-B6AE683F383E}" type="pres">
      <dgm:prSet presAssocID="{0A0E613A-268E-40C6-9E50-49CC0633703D}" presName="iconBgRect" presStyleLbl="bgShp" presStyleIdx="2" presStyleCnt="4"/>
      <dgm:spPr/>
    </dgm:pt>
    <dgm:pt modelId="{2DF9ED2E-33CE-418D-9681-ABB6A440ED93}" type="pres">
      <dgm:prSet presAssocID="{0A0E613A-268E-40C6-9E50-49CC0633703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4472806B-3AFC-407A-A4EA-E96154792CBE}" type="pres">
      <dgm:prSet presAssocID="{0A0E613A-268E-40C6-9E50-49CC0633703D}" presName="spaceRect" presStyleCnt="0"/>
      <dgm:spPr/>
    </dgm:pt>
    <dgm:pt modelId="{6A04F4CB-D7DA-453F-952E-19E5278E0E57}" type="pres">
      <dgm:prSet presAssocID="{0A0E613A-268E-40C6-9E50-49CC0633703D}" presName="textRect" presStyleLbl="revTx" presStyleIdx="2" presStyleCnt="4">
        <dgm:presLayoutVars>
          <dgm:chMax val="1"/>
          <dgm:chPref val="1"/>
        </dgm:presLayoutVars>
      </dgm:prSet>
      <dgm:spPr/>
    </dgm:pt>
    <dgm:pt modelId="{A3F90D02-E7F1-4E68-8F34-4443A23DCE71}" type="pres">
      <dgm:prSet presAssocID="{098F012A-33E9-4045-945A-4532AEAEA2ED}" presName="sibTrans" presStyleLbl="sibTrans2D1" presStyleIdx="0" presStyleCnt="0"/>
      <dgm:spPr/>
    </dgm:pt>
    <dgm:pt modelId="{8E93E510-F559-41D3-B0F9-57FEA800F4B0}" type="pres">
      <dgm:prSet presAssocID="{7A001070-7632-49BD-9BD3-EE7061DF3F77}" presName="compNode" presStyleCnt="0"/>
      <dgm:spPr/>
    </dgm:pt>
    <dgm:pt modelId="{90546AA6-4723-452B-8CBD-CB6A02F72646}" type="pres">
      <dgm:prSet presAssocID="{7A001070-7632-49BD-9BD3-EE7061DF3F77}" presName="iconBgRect" presStyleLbl="bgShp" presStyleIdx="3" presStyleCnt="4"/>
      <dgm:spPr/>
    </dgm:pt>
    <dgm:pt modelId="{15242598-3AE8-4229-9EDC-881836D5E9D9}" type="pres">
      <dgm:prSet presAssocID="{7A001070-7632-49BD-9BD3-EE7061DF3F7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66EB8675-97B3-4ECE-A5A9-9FE039A56178}" type="pres">
      <dgm:prSet presAssocID="{7A001070-7632-49BD-9BD3-EE7061DF3F77}" presName="spaceRect" presStyleCnt="0"/>
      <dgm:spPr/>
    </dgm:pt>
    <dgm:pt modelId="{EFAA0C15-3ECC-4A6F-AA27-DFF6399752C9}" type="pres">
      <dgm:prSet presAssocID="{7A001070-7632-49BD-9BD3-EE7061DF3F7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2DCFB29-CF57-404E-8BA5-3AA5914A8DC3}" type="presOf" srcId="{B576A18D-4D9E-40A3-B515-7A036220754F}" destId="{A3C35D7F-38C0-48CA-AC53-1F7F1A788FC9}" srcOrd="0" destOrd="0" presId="urn:microsoft.com/office/officeart/2018/2/layout/IconCircleList"/>
    <dgm:cxn modelId="{D26BBE5F-DE72-4F57-9E41-8A6BEA961D6A}" srcId="{69FA7C98-C042-4067-A14C-AEA541703C07}" destId="{BB472FBA-97DB-4D26-8CD9-0D859275BD3C}" srcOrd="0" destOrd="0" parTransId="{1BB2662B-CDFE-457B-B612-3D9472C28CBF}" sibTransId="{79933714-4E8E-4B71-A01B-00BB801AE658}"/>
    <dgm:cxn modelId="{1ABC1A69-8FA9-4288-9574-61A53070DE1F}" type="presOf" srcId="{098F012A-33E9-4045-945A-4532AEAEA2ED}" destId="{A3F90D02-E7F1-4E68-8F34-4443A23DCE71}" srcOrd="0" destOrd="0" presId="urn:microsoft.com/office/officeart/2018/2/layout/IconCircleList"/>
    <dgm:cxn modelId="{852D854D-EEE4-4D11-9931-7B8F14590EB8}" srcId="{69FA7C98-C042-4067-A14C-AEA541703C07}" destId="{D5EE3CBF-11F5-470A-A1B1-2A9226CC61CA}" srcOrd="1" destOrd="0" parTransId="{684C5B0F-3325-4876-8D84-00080E0F19C9}" sibTransId="{B576A18D-4D9E-40A3-B515-7A036220754F}"/>
    <dgm:cxn modelId="{FBC02A73-D43A-4C3B-9F76-5FDB81224F6E}" srcId="{69FA7C98-C042-4067-A14C-AEA541703C07}" destId="{7A001070-7632-49BD-9BD3-EE7061DF3F77}" srcOrd="3" destOrd="0" parTransId="{F66D0A16-4453-444F-9AB7-64084150938D}" sibTransId="{01D5C373-6F17-44A5-9E84-EE13BC1A752F}"/>
    <dgm:cxn modelId="{41A63F5A-706F-49CF-9603-43F45E2C04BB}" type="presOf" srcId="{0A0E613A-268E-40C6-9E50-49CC0633703D}" destId="{6A04F4CB-D7DA-453F-952E-19E5278E0E57}" srcOrd="0" destOrd="0" presId="urn:microsoft.com/office/officeart/2018/2/layout/IconCircleList"/>
    <dgm:cxn modelId="{4EA76B95-3180-41F0-A149-1D0A7483FACC}" srcId="{69FA7C98-C042-4067-A14C-AEA541703C07}" destId="{0A0E613A-268E-40C6-9E50-49CC0633703D}" srcOrd="2" destOrd="0" parTransId="{991CC539-B265-4D4F-947F-D2C556004963}" sibTransId="{098F012A-33E9-4045-945A-4532AEAEA2ED}"/>
    <dgm:cxn modelId="{243D3FBF-E78D-42CA-83E2-DF942E3F5398}" type="presOf" srcId="{BB472FBA-97DB-4D26-8CD9-0D859275BD3C}" destId="{99B89BBA-18CA-401D-9B01-3A759735CE6E}" srcOrd="0" destOrd="0" presId="urn:microsoft.com/office/officeart/2018/2/layout/IconCircleList"/>
    <dgm:cxn modelId="{0E8367C7-1DF9-432D-8ECE-2A533908033D}" type="presOf" srcId="{79933714-4E8E-4B71-A01B-00BB801AE658}" destId="{24A2416B-734D-4E98-9102-6B6188057174}" srcOrd="0" destOrd="0" presId="urn:microsoft.com/office/officeart/2018/2/layout/IconCircleList"/>
    <dgm:cxn modelId="{2B8D22DB-B304-487B-B15A-4747919E9A58}" type="presOf" srcId="{7A001070-7632-49BD-9BD3-EE7061DF3F77}" destId="{EFAA0C15-3ECC-4A6F-AA27-DFF6399752C9}" srcOrd="0" destOrd="0" presId="urn:microsoft.com/office/officeart/2018/2/layout/IconCircleList"/>
    <dgm:cxn modelId="{EAECD2E7-6058-43A2-96B7-E0D81FDA9FED}" type="presOf" srcId="{69FA7C98-C042-4067-A14C-AEA541703C07}" destId="{F04198BB-EA13-4F61-AEAF-8777F415B61D}" srcOrd="0" destOrd="0" presId="urn:microsoft.com/office/officeart/2018/2/layout/IconCircleList"/>
    <dgm:cxn modelId="{E9AA9CF5-D824-4693-934C-9CA57489AC19}" type="presOf" srcId="{D5EE3CBF-11F5-470A-A1B1-2A9226CC61CA}" destId="{DFB211BD-4C81-4111-9805-71A61C8C3D73}" srcOrd="0" destOrd="0" presId="urn:microsoft.com/office/officeart/2018/2/layout/IconCircleList"/>
    <dgm:cxn modelId="{D7F771E0-B241-47AC-83E0-AC97A428FB2A}" type="presParOf" srcId="{F04198BB-EA13-4F61-AEAF-8777F415B61D}" destId="{E882CD51-8132-4310-8999-6546745524F7}" srcOrd="0" destOrd="0" presId="urn:microsoft.com/office/officeart/2018/2/layout/IconCircleList"/>
    <dgm:cxn modelId="{7D5C5A4B-BBC5-4665-95D6-2FA232791C5B}" type="presParOf" srcId="{E882CD51-8132-4310-8999-6546745524F7}" destId="{495BAB58-736C-46F7-A1BF-D332491276E8}" srcOrd="0" destOrd="0" presId="urn:microsoft.com/office/officeart/2018/2/layout/IconCircleList"/>
    <dgm:cxn modelId="{912B118B-BE17-4DAC-8C26-EA092365843E}" type="presParOf" srcId="{495BAB58-736C-46F7-A1BF-D332491276E8}" destId="{9350526D-11FE-4F3D-A9EA-2EF75B79DEA2}" srcOrd="0" destOrd="0" presId="urn:microsoft.com/office/officeart/2018/2/layout/IconCircleList"/>
    <dgm:cxn modelId="{6EDA3545-6B85-41E3-9110-FEA9B306BFAF}" type="presParOf" srcId="{495BAB58-736C-46F7-A1BF-D332491276E8}" destId="{ECA084A6-3DC4-4798-BC91-E4E938A60BC4}" srcOrd="1" destOrd="0" presId="urn:microsoft.com/office/officeart/2018/2/layout/IconCircleList"/>
    <dgm:cxn modelId="{F3E41B2C-3E0D-46D9-A081-014159ABDB57}" type="presParOf" srcId="{495BAB58-736C-46F7-A1BF-D332491276E8}" destId="{46E2CB84-CAFF-46EA-B22A-061782A4C555}" srcOrd="2" destOrd="0" presId="urn:microsoft.com/office/officeart/2018/2/layout/IconCircleList"/>
    <dgm:cxn modelId="{96F87084-EB69-4921-9F52-99F11804361D}" type="presParOf" srcId="{495BAB58-736C-46F7-A1BF-D332491276E8}" destId="{99B89BBA-18CA-401D-9B01-3A759735CE6E}" srcOrd="3" destOrd="0" presId="urn:microsoft.com/office/officeart/2018/2/layout/IconCircleList"/>
    <dgm:cxn modelId="{98FA1CD0-353E-4C62-A550-6C169019C78E}" type="presParOf" srcId="{E882CD51-8132-4310-8999-6546745524F7}" destId="{24A2416B-734D-4E98-9102-6B6188057174}" srcOrd="1" destOrd="0" presId="urn:microsoft.com/office/officeart/2018/2/layout/IconCircleList"/>
    <dgm:cxn modelId="{16AFE1BE-862A-4532-8342-2B45B7286DB6}" type="presParOf" srcId="{E882CD51-8132-4310-8999-6546745524F7}" destId="{C82BC307-5149-4B76-85D2-224F58F26114}" srcOrd="2" destOrd="0" presId="urn:microsoft.com/office/officeart/2018/2/layout/IconCircleList"/>
    <dgm:cxn modelId="{A05CFB41-498D-486C-B56B-E7455560E3BA}" type="presParOf" srcId="{C82BC307-5149-4B76-85D2-224F58F26114}" destId="{B377DBC6-A5BF-4AB7-8F88-BFFCD5B58EEC}" srcOrd="0" destOrd="0" presId="urn:microsoft.com/office/officeart/2018/2/layout/IconCircleList"/>
    <dgm:cxn modelId="{064A7145-D16E-48A3-B63B-614565708409}" type="presParOf" srcId="{C82BC307-5149-4B76-85D2-224F58F26114}" destId="{6918085E-F49F-4336-BF81-7E7D808728CB}" srcOrd="1" destOrd="0" presId="urn:microsoft.com/office/officeart/2018/2/layout/IconCircleList"/>
    <dgm:cxn modelId="{AFD4155B-3481-40CF-8294-81EF2574BFA1}" type="presParOf" srcId="{C82BC307-5149-4B76-85D2-224F58F26114}" destId="{0396F57A-F3AA-490C-AEF2-FB06BA1A4D19}" srcOrd="2" destOrd="0" presId="urn:microsoft.com/office/officeart/2018/2/layout/IconCircleList"/>
    <dgm:cxn modelId="{F23A8693-C8AC-4E35-BDD8-33B16B58E1C1}" type="presParOf" srcId="{C82BC307-5149-4B76-85D2-224F58F26114}" destId="{DFB211BD-4C81-4111-9805-71A61C8C3D73}" srcOrd="3" destOrd="0" presId="urn:microsoft.com/office/officeart/2018/2/layout/IconCircleList"/>
    <dgm:cxn modelId="{E473A631-64ED-408B-B7A0-4C9626DE1705}" type="presParOf" srcId="{E882CD51-8132-4310-8999-6546745524F7}" destId="{A3C35D7F-38C0-48CA-AC53-1F7F1A788FC9}" srcOrd="3" destOrd="0" presId="urn:microsoft.com/office/officeart/2018/2/layout/IconCircleList"/>
    <dgm:cxn modelId="{9A74B9EE-29A0-4D5F-AD3E-D2479DCD138B}" type="presParOf" srcId="{E882CD51-8132-4310-8999-6546745524F7}" destId="{25A56525-7F95-48D1-885A-A1A41F7A2CD3}" srcOrd="4" destOrd="0" presId="urn:microsoft.com/office/officeart/2018/2/layout/IconCircleList"/>
    <dgm:cxn modelId="{A0D8E393-918B-4324-B2A8-78768885F432}" type="presParOf" srcId="{25A56525-7F95-48D1-885A-A1A41F7A2CD3}" destId="{106A1635-709A-4198-AD5A-B6AE683F383E}" srcOrd="0" destOrd="0" presId="urn:microsoft.com/office/officeart/2018/2/layout/IconCircleList"/>
    <dgm:cxn modelId="{EF79B030-B60E-4F50-9669-BE8F9B80C45C}" type="presParOf" srcId="{25A56525-7F95-48D1-885A-A1A41F7A2CD3}" destId="{2DF9ED2E-33CE-418D-9681-ABB6A440ED93}" srcOrd="1" destOrd="0" presId="urn:microsoft.com/office/officeart/2018/2/layout/IconCircleList"/>
    <dgm:cxn modelId="{739939DB-EF8B-4082-B8B4-E6450EE2E527}" type="presParOf" srcId="{25A56525-7F95-48D1-885A-A1A41F7A2CD3}" destId="{4472806B-3AFC-407A-A4EA-E96154792CBE}" srcOrd="2" destOrd="0" presId="urn:microsoft.com/office/officeart/2018/2/layout/IconCircleList"/>
    <dgm:cxn modelId="{6365464C-376D-4304-9DE9-1C8E87DF136A}" type="presParOf" srcId="{25A56525-7F95-48D1-885A-A1A41F7A2CD3}" destId="{6A04F4CB-D7DA-453F-952E-19E5278E0E57}" srcOrd="3" destOrd="0" presId="urn:microsoft.com/office/officeart/2018/2/layout/IconCircleList"/>
    <dgm:cxn modelId="{2E9F7FCD-C523-497D-8019-0C0A2C0516E1}" type="presParOf" srcId="{E882CD51-8132-4310-8999-6546745524F7}" destId="{A3F90D02-E7F1-4E68-8F34-4443A23DCE71}" srcOrd="5" destOrd="0" presId="urn:microsoft.com/office/officeart/2018/2/layout/IconCircleList"/>
    <dgm:cxn modelId="{CBF6B6E7-747F-4C24-8C08-857495B6D63C}" type="presParOf" srcId="{E882CD51-8132-4310-8999-6546745524F7}" destId="{8E93E510-F559-41D3-B0F9-57FEA800F4B0}" srcOrd="6" destOrd="0" presId="urn:microsoft.com/office/officeart/2018/2/layout/IconCircleList"/>
    <dgm:cxn modelId="{B2472758-0025-4060-822D-F8CDC64BB78E}" type="presParOf" srcId="{8E93E510-F559-41D3-B0F9-57FEA800F4B0}" destId="{90546AA6-4723-452B-8CBD-CB6A02F72646}" srcOrd="0" destOrd="0" presId="urn:microsoft.com/office/officeart/2018/2/layout/IconCircleList"/>
    <dgm:cxn modelId="{3D04B7F1-652F-449C-BE23-48434768DE29}" type="presParOf" srcId="{8E93E510-F559-41D3-B0F9-57FEA800F4B0}" destId="{15242598-3AE8-4229-9EDC-881836D5E9D9}" srcOrd="1" destOrd="0" presId="urn:microsoft.com/office/officeart/2018/2/layout/IconCircleList"/>
    <dgm:cxn modelId="{EFC56FC1-13C3-4F17-9A4D-4DCC5ED03C4F}" type="presParOf" srcId="{8E93E510-F559-41D3-B0F9-57FEA800F4B0}" destId="{66EB8675-97B3-4ECE-A5A9-9FE039A56178}" srcOrd="2" destOrd="0" presId="urn:microsoft.com/office/officeart/2018/2/layout/IconCircleList"/>
    <dgm:cxn modelId="{FB8F948B-20F0-4FF5-BAAE-4700B22E2C2E}" type="presParOf" srcId="{8E93E510-F559-41D3-B0F9-57FEA800F4B0}" destId="{EFAA0C15-3ECC-4A6F-AA27-DFF6399752C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8BD56E4-6358-4CE9-87D1-512C50519834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8D4363A-819A-404E-AB84-F9A790C1B76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dirty="0"/>
            <a:t>Research &amp; Requirements Gathering</a:t>
          </a:r>
          <a:r>
            <a:rPr lang="en-US" sz="1900" b="1" dirty="0"/>
            <a:t>:</a:t>
          </a:r>
          <a:r>
            <a:rPr lang="en-US" sz="1900" dirty="0"/>
            <a:t> Collaborate with NASA experts</a:t>
          </a:r>
        </a:p>
      </dgm:t>
    </dgm:pt>
    <dgm:pt modelId="{FC1204FC-46AC-4189-8D2E-6DABBB2FFAF0}" type="parTrans" cxnId="{BCF3169F-D15F-418B-AFEE-02841DA283F5}">
      <dgm:prSet/>
      <dgm:spPr/>
      <dgm:t>
        <a:bodyPr/>
        <a:lstStyle/>
        <a:p>
          <a:endParaRPr lang="en-US"/>
        </a:p>
      </dgm:t>
    </dgm:pt>
    <dgm:pt modelId="{56CA4B64-E60E-4D9D-AD3E-9AC8CF6E57BD}" type="sibTrans" cxnId="{BCF3169F-D15F-418B-AFEE-02841DA283F5}">
      <dgm:prSet/>
      <dgm:spPr/>
      <dgm:t>
        <a:bodyPr/>
        <a:lstStyle/>
        <a:p>
          <a:endParaRPr lang="en-US"/>
        </a:p>
      </dgm:t>
    </dgm:pt>
    <dgm:pt modelId="{8CC9C362-9370-4453-9E49-2A0A455708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dirty="0"/>
            <a:t>System Design</a:t>
          </a:r>
          <a:r>
            <a:rPr lang="en-US" sz="1900" b="1" dirty="0"/>
            <a:t>:</a:t>
          </a:r>
          <a:r>
            <a:rPr lang="en-US" sz="1900" dirty="0"/>
            <a:t> Develop AI architecture and decision-making workflows</a:t>
          </a:r>
        </a:p>
      </dgm:t>
    </dgm:pt>
    <dgm:pt modelId="{B27364BC-56EE-453C-8C5C-799674D0A49E}" type="parTrans" cxnId="{EB4B4567-1A08-4C1E-9DF3-582BE981EA63}">
      <dgm:prSet/>
      <dgm:spPr/>
      <dgm:t>
        <a:bodyPr/>
        <a:lstStyle/>
        <a:p>
          <a:endParaRPr lang="en-US"/>
        </a:p>
      </dgm:t>
    </dgm:pt>
    <dgm:pt modelId="{153AFFA0-E696-4A36-BAFB-CE92A7DCF940}" type="sibTrans" cxnId="{EB4B4567-1A08-4C1E-9DF3-582BE981EA63}">
      <dgm:prSet/>
      <dgm:spPr/>
      <dgm:t>
        <a:bodyPr/>
        <a:lstStyle/>
        <a:p>
          <a:endParaRPr lang="en-US"/>
        </a:p>
      </dgm:t>
    </dgm:pt>
    <dgm:pt modelId="{88CF5E0C-56C0-409D-BD8C-15F0E636971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dirty="0"/>
            <a:t>Prototype Development</a:t>
          </a:r>
          <a:r>
            <a:rPr lang="en-US" sz="1900" b="1" dirty="0"/>
            <a:t>:</a:t>
          </a:r>
          <a:r>
            <a:rPr lang="en-US" sz="1900" dirty="0"/>
            <a:t> Train AI in simulated environments</a:t>
          </a:r>
        </a:p>
      </dgm:t>
    </dgm:pt>
    <dgm:pt modelId="{68FC9738-F5FA-4F95-B427-90C9033C8C12}" type="parTrans" cxnId="{75229423-A7AE-4EB9-A645-D76F81797753}">
      <dgm:prSet/>
      <dgm:spPr/>
      <dgm:t>
        <a:bodyPr/>
        <a:lstStyle/>
        <a:p>
          <a:endParaRPr lang="en-US"/>
        </a:p>
      </dgm:t>
    </dgm:pt>
    <dgm:pt modelId="{150D08A0-637F-4525-B817-3F21242F8AC2}" type="sibTrans" cxnId="{75229423-A7AE-4EB9-A645-D76F81797753}">
      <dgm:prSet/>
      <dgm:spPr/>
      <dgm:t>
        <a:bodyPr/>
        <a:lstStyle/>
        <a:p>
          <a:endParaRPr lang="en-US"/>
        </a:p>
      </dgm:t>
    </dgm:pt>
    <dgm:pt modelId="{3CB1FCD0-9B16-47E2-AA24-3119DF6ADC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b="1" dirty="0"/>
            <a:t>Testing &amp; Validation</a:t>
          </a:r>
          <a:r>
            <a:rPr lang="en-US" sz="1900" b="1" dirty="0"/>
            <a:t>:</a:t>
          </a:r>
          <a:r>
            <a:rPr lang="en-US" sz="1900" dirty="0"/>
            <a:t> Evaluate performance metrics and adjust</a:t>
          </a:r>
        </a:p>
      </dgm:t>
    </dgm:pt>
    <dgm:pt modelId="{EDB3429A-ED82-4C8B-BFA8-C61B474EEA50}" type="parTrans" cxnId="{B8B1082D-3682-4848-8AAD-AA2ADCDA1522}">
      <dgm:prSet/>
      <dgm:spPr/>
      <dgm:t>
        <a:bodyPr/>
        <a:lstStyle/>
        <a:p>
          <a:endParaRPr lang="en-US"/>
        </a:p>
      </dgm:t>
    </dgm:pt>
    <dgm:pt modelId="{69042FE2-25F1-4E1E-944F-09090516C9B2}" type="sibTrans" cxnId="{B8B1082D-3682-4848-8AAD-AA2ADCDA1522}">
      <dgm:prSet/>
      <dgm:spPr/>
      <dgm:t>
        <a:bodyPr/>
        <a:lstStyle/>
        <a:p>
          <a:endParaRPr lang="en-US"/>
        </a:p>
      </dgm:t>
    </dgm:pt>
    <dgm:pt modelId="{713E7050-0471-473C-8890-3214CCE15FA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b="1" dirty="0"/>
            <a:t>Finalization &amp; Documentation</a:t>
          </a:r>
          <a:r>
            <a:rPr lang="en-US" sz="1900" b="1" dirty="0"/>
            <a:t>:</a:t>
          </a:r>
          <a:r>
            <a:rPr lang="en-US" sz="1900" dirty="0"/>
            <a:t> Prepare a detailed project report</a:t>
          </a:r>
        </a:p>
      </dgm:t>
    </dgm:pt>
    <dgm:pt modelId="{DCB1EAB6-4513-4CB7-B79B-5A0364314DB0}" type="parTrans" cxnId="{60B99E01-EE9E-454F-8EAB-839B47AF9AA4}">
      <dgm:prSet/>
      <dgm:spPr/>
      <dgm:t>
        <a:bodyPr/>
        <a:lstStyle/>
        <a:p>
          <a:endParaRPr lang="en-US"/>
        </a:p>
      </dgm:t>
    </dgm:pt>
    <dgm:pt modelId="{5A48406D-2485-4028-8E42-AC93FA48F5EB}" type="sibTrans" cxnId="{60B99E01-EE9E-454F-8EAB-839B47AF9AA4}">
      <dgm:prSet/>
      <dgm:spPr/>
      <dgm:t>
        <a:bodyPr/>
        <a:lstStyle/>
        <a:p>
          <a:endParaRPr lang="en-US"/>
        </a:p>
      </dgm:t>
    </dgm:pt>
    <dgm:pt modelId="{D7BF868E-51D7-4241-9DD3-26844860B28C}" type="pres">
      <dgm:prSet presAssocID="{58BD56E4-6358-4CE9-87D1-512C50519834}" presName="root" presStyleCnt="0">
        <dgm:presLayoutVars>
          <dgm:dir/>
          <dgm:resizeHandles val="exact"/>
        </dgm:presLayoutVars>
      </dgm:prSet>
      <dgm:spPr/>
    </dgm:pt>
    <dgm:pt modelId="{1C55E384-794F-461C-A5F1-F62998C2A80F}" type="pres">
      <dgm:prSet presAssocID="{08D4363A-819A-404E-AB84-F9A790C1B769}" presName="compNode" presStyleCnt="0"/>
      <dgm:spPr/>
    </dgm:pt>
    <dgm:pt modelId="{1EB192D1-F000-43A1-8B92-5D38DF55C769}" type="pres">
      <dgm:prSet presAssocID="{08D4363A-819A-404E-AB84-F9A790C1B769}" presName="bgRect" presStyleLbl="bgShp" presStyleIdx="0" presStyleCnt="5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</dgm:pt>
    <dgm:pt modelId="{0C208B64-AC35-41FF-A338-0D08B3A3BDAB}" type="pres">
      <dgm:prSet presAssocID="{08D4363A-819A-404E-AB84-F9A790C1B76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D3FB32E8-B78A-4042-89FB-A37E0EABB8BC}" type="pres">
      <dgm:prSet presAssocID="{08D4363A-819A-404E-AB84-F9A790C1B769}" presName="spaceRect" presStyleCnt="0"/>
      <dgm:spPr/>
    </dgm:pt>
    <dgm:pt modelId="{4C54464D-FDE5-4F1F-B366-703AEE7CBB60}" type="pres">
      <dgm:prSet presAssocID="{08D4363A-819A-404E-AB84-F9A790C1B769}" presName="parTx" presStyleLbl="revTx" presStyleIdx="0" presStyleCnt="5">
        <dgm:presLayoutVars>
          <dgm:chMax val="0"/>
          <dgm:chPref val="0"/>
        </dgm:presLayoutVars>
      </dgm:prSet>
      <dgm:spPr/>
    </dgm:pt>
    <dgm:pt modelId="{B67DDBD4-4C80-4FDD-8BB3-246CE87A64FE}" type="pres">
      <dgm:prSet presAssocID="{56CA4B64-E60E-4D9D-AD3E-9AC8CF6E57BD}" presName="sibTrans" presStyleCnt="0"/>
      <dgm:spPr/>
    </dgm:pt>
    <dgm:pt modelId="{229BF527-384F-48DC-AF1E-F53474BAA109}" type="pres">
      <dgm:prSet presAssocID="{8CC9C362-9370-4453-9E49-2A0A4557081E}" presName="compNode" presStyleCnt="0"/>
      <dgm:spPr/>
    </dgm:pt>
    <dgm:pt modelId="{35DFCFFF-3FE6-4EFD-A9B3-D4E6BECEA049}" type="pres">
      <dgm:prSet presAssocID="{8CC9C362-9370-4453-9E49-2A0A4557081E}" presName="bgRect" presStyleLbl="bgShp" presStyleIdx="1" presStyleCnt="5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</dgm:pt>
    <dgm:pt modelId="{ADF9ED27-E2E3-4D7F-8106-BBFED0D18418}" type="pres">
      <dgm:prSet presAssocID="{8CC9C362-9370-4453-9E49-2A0A4557081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FBFEE7DB-7D62-46A5-B2B1-F76C189C20F8}" type="pres">
      <dgm:prSet presAssocID="{8CC9C362-9370-4453-9E49-2A0A4557081E}" presName="spaceRect" presStyleCnt="0"/>
      <dgm:spPr/>
    </dgm:pt>
    <dgm:pt modelId="{1E3AA95C-D93F-4FF2-9AEF-2391BFB5E34A}" type="pres">
      <dgm:prSet presAssocID="{8CC9C362-9370-4453-9E49-2A0A4557081E}" presName="parTx" presStyleLbl="revTx" presStyleIdx="1" presStyleCnt="5">
        <dgm:presLayoutVars>
          <dgm:chMax val="0"/>
          <dgm:chPref val="0"/>
        </dgm:presLayoutVars>
      </dgm:prSet>
      <dgm:spPr/>
    </dgm:pt>
    <dgm:pt modelId="{79201824-FF6A-4405-A85E-4E6E0AAC2614}" type="pres">
      <dgm:prSet presAssocID="{153AFFA0-E696-4A36-BAFB-CE92A7DCF940}" presName="sibTrans" presStyleCnt="0"/>
      <dgm:spPr/>
    </dgm:pt>
    <dgm:pt modelId="{0E7B881E-B735-4B07-B049-47BD330632B9}" type="pres">
      <dgm:prSet presAssocID="{88CF5E0C-56C0-409D-BD8C-15F0E636971C}" presName="compNode" presStyleCnt="0"/>
      <dgm:spPr/>
    </dgm:pt>
    <dgm:pt modelId="{22E44A1C-53BA-4C51-9327-989B4DF8BA3C}" type="pres">
      <dgm:prSet presAssocID="{88CF5E0C-56C0-409D-BD8C-15F0E636971C}" presName="bgRect" presStyleLbl="bgShp" presStyleIdx="2" presStyleCnt="5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</dgm:pt>
    <dgm:pt modelId="{EFBFE6CA-3B1D-4D41-AF0D-67FD9C0831B3}" type="pres">
      <dgm:prSet presAssocID="{88CF5E0C-56C0-409D-BD8C-15F0E636971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3EE68B7-1A29-42E3-8C2F-FC46EB314A48}" type="pres">
      <dgm:prSet presAssocID="{88CF5E0C-56C0-409D-BD8C-15F0E636971C}" presName="spaceRect" presStyleCnt="0"/>
      <dgm:spPr/>
    </dgm:pt>
    <dgm:pt modelId="{034B4A4A-0E7E-4127-9940-DC1040346850}" type="pres">
      <dgm:prSet presAssocID="{88CF5E0C-56C0-409D-BD8C-15F0E636971C}" presName="parTx" presStyleLbl="revTx" presStyleIdx="2" presStyleCnt="5">
        <dgm:presLayoutVars>
          <dgm:chMax val="0"/>
          <dgm:chPref val="0"/>
        </dgm:presLayoutVars>
      </dgm:prSet>
      <dgm:spPr/>
    </dgm:pt>
    <dgm:pt modelId="{C823F84B-0819-4E7F-9A3B-043B1EFA48A9}" type="pres">
      <dgm:prSet presAssocID="{150D08A0-637F-4525-B817-3F21242F8AC2}" presName="sibTrans" presStyleCnt="0"/>
      <dgm:spPr/>
    </dgm:pt>
    <dgm:pt modelId="{3845DBFD-8D8F-40A3-AC8B-5E3A78C691F7}" type="pres">
      <dgm:prSet presAssocID="{3CB1FCD0-9B16-47E2-AA24-3119DF6ADC75}" presName="compNode" presStyleCnt="0"/>
      <dgm:spPr/>
    </dgm:pt>
    <dgm:pt modelId="{C71941C1-BC82-4E08-BD65-ECEE2F49681B}" type="pres">
      <dgm:prSet presAssocID="{3CB1FCD0-9B16-47E2-AA24-3119DF6ADC75}" presName="bgRect" presStyleLbl="bgShp" presStyleIdx="3" presStyleCnt="5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</dgm:pt>
    <dgm:pt modelId="{04D20C38-AAC2-4D80-B3C2-D6DAF0A81197}" type="pres">
      <dgm:prSet presAssocID="{3CB1FCD0-9B16-47E2-AA24-3119DF6ADC7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07A1E77-EAAC-4F32-BB53-E0FDE5EC1A06}" type="pres">
      <dgm:prSet presAssocID="{3CB1FCD0-9B16-47E2-AA24-3119DF6ADC75}" presName="spaceRect" presStyleCnt="0"/>
      <dgm:spPr/>
    </dgm:pt>
    <dgm:pt modelId="{625B0EE3-32D7-4E18-AD4E-F3139ED5CB40}" type="pres">
      <dgm:prSet presAssocID="{3CB1FCD0-9B16-47E2-AA24-3119DF6ADC75}" presName="parTx" presStyleLbl="revTx" presStyleIdx="3" presStyleCnt="5">
        <dgm:presLayoutVars>
          <dgm:chMax val="0"/>
          <dgm:chPref val="0"/>
        </dgm:presLayoutVars>
      </dgm:prSet>
      <dgm:spPr/>
    </dgm:pt>
    <dgm:pt modelId="{9853DF98-480B-4F1D-823F-B12A07A7A619}" type="pres">
      <dgm:prSet presAssocID="{69042FE2-25F1-4E1E-944F-09090516C9B2}" presName="sibTrans" presStyleCnt="0"/>
      <dgm:spPr/>
    </dgm:pt>
    <dgm:pt modelId="{B9348655-4811-42BC-8848-3AB44BE23F67}" type="pres">
      <dgm:prSet presAssocID="{713E7050-0471-473C-8890-3214CCE15FAB}" presName="compNode" presStyleCnt="0"/>
      <dgm:spPr/>
    </dgm:pt>
    <dgm:pt modelId="{726E8725-6DE5-47F8-BA3F-3BCBA9D76034}" type="pres">
      <dgm:prSet presAssocID="{713E7050-0471-473C-8890-3214CCE15FAB}" presName="bgRect" presStyleLbl="bgShp" presStyleIdx="4" presStyleCnt="5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</dgm:pt>
    <dgm:pt modelId="{18E6815F-0608-4AC4-ADE5-281922BAF4B4}" type="pres">
      <dgm:prSet presAssocID="{713E7050-0471-473C-8890-3214CCE15FA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7F4A76B2-276E-4725-879E-FEDCDD0605B1}" type="pres">
      <dgm:prSet presAssocID="{713E7050-0471-473C-8890-3214CCE15FAB}" presName="spaceRect" presStyleCnt="0"/>
      <dgm:spPr/>
    </dgm:pt>
    <dgm:pt modelId="{2BF4E1A4-8921-4D62-9D10-77DD9BB09F7B}" type="pres">
      <dgm:prSet presAssocID="{713E7050-0471-473C-8890-3214CCE15FA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0B99E01-EE9E-454F-8EAB-839B47AF9AA4}" srcId="{58BD56E4-6358-4CE9-87D1-512C50519834}" destId="{713E7050-0471-473C-8890-3214CCE15FAB}" srcOrd="4" destOrd="0" parTransId="{DCB1EAB6-4513-4CB7-B79B-5A0364314DB0}" sibTransId="{5A48406D-2485-4028-8E42-AC93FA48F5EB}"/>
    <dgm:cxn modelId="{F041D614-5EFE-4B57-B3B6-46ADA021EB22}" type="presOf" srcId="{8CC9C362-9370-4453-9E49-2A0A4557081E}" destId="{1E3AA95C-D93F-4FF2-9AEF-2391BFB5E34A}" srcOrd="0" destOrd="0" presId="urn:microsoft.com/office/officeart/2018/2/layout/IconVerticalSolidList"/>
    <dgm:cxn modelId="{8A813F1A-B33D-45B5-9B70-921D331A2992}" type="presOf" srcId="{713E7050-0471-473C-8890-3214CCE15FAB}" destId="{2BF4E1A4-8921-4D62-9D10-77DD9BB09F7B}" srcOrd="0" destOrd="0" presId="urn:microsoft.com/office/officeart/2018/2/layout/IconVerticalSolidList"/>
    <dgm:cxn modelId="{75229423-A7AE-4EB9-A645-D76F81797753}" srcId="{58BD56E4-6358-4CE9-87D1-512C50519834}" destId="{88CF5E0C-56C0-409D-BD8C-15F0E636971C}" srcOrd="2" destOrd="0" parTransId="{68FC9738-F5FA-4F95-B427-90C9033C8C12}" sibTransId="{150D08A0-637F-4525-B817-3F21242F8AC2}"/>
    <dgm:cxn modelId="{B8B1082D-3682-4848-8AAD-AA2ADCDA1522}" srcId="{58BD56E4-6358-4CE9-87D1-512C50519834}" destId="{3CB1FCD0-9B16-47E2-AA24-3119DF6ADC75}" srcOrd="3" destOrd="0" parTransId="{EDB3429A-ED82-4C8B-BFA8-C61B474EEA50}" sibTransId="{69042FE2-25F1-4E1E-944F-09090516C9B2}"/>
    <dgm:cxn modelId="{EB4B4567-1A08-4C1E-9DF3-582BE981EA63}" srcId="{58BD56E4-6358-4CE9-87D1-512C50519834}" destId="{8CC9C362-9370-4453-9E49-2A0A4557081E}" srcOrd="1" destOrd="0" parTransId="{B27364BC-56EE-453C-8C5C-799674D0A49E}" sibTransId="{153AFFA0-E696-4A36-BAFB-CE92A7DCF940}"/>
    <dgm:cxn modelId="{0885216B-879B-42FC-B2CD-1253CD9CDF2E}" type="presOf" srcId="{58BD56E4-6358-4CE9-87D1-512C50519834}" destId="{D7BF868E-51D7-4241-9DD3-26844860B28C}" srcOrd="0" destOrd="0" presId="urn:microsoft.com/office/officeart/2018/2/layout/IconVerticalSolidList"/>
    <dgm:cxn modelId="{B3F2DA4C-2173-49BB-9234-56B31A14040A}" type="presOf" srcId="{3CB1FCD0-9B16-47E2-AA24-3119DF6ADC75}" destId="{625B0EE3-32D7-4E18-AD4E-F3139ED5CB40}" srcOrd="0" destOrd="0" presId="urn:microsoft.com/office/officeart/2018/2/layout/IconVerticalSolidList"/>
    <dgm:cxn modelId="{BCF3169F-D15F-418B-AFEE-02841DA283F5}" srcId="{58BD56E4-6358-4CE9-87D1-512C50519834}" destId="{08D4363A-819A-404E-AB84-F9A790C1B769}" srcOrd="0" destOrd="0" parTransId="{FC1204FC-46AC-4189-8D2E-6DABBB2FFAF0}" sibTransId="{56CA4B64-E60E-4D9D-AD3E-9AC8CF6E57BD}"/>
    <dgm:cxn modelId="{B12851A3-30F2-495F-A067-F55EB7AFB7DC}" type="presOf" srcId="{88CF5E0C-56C0-409D-BD8C-15F0E636971C}" destId="{034B4A4A-0E7E-4127-9940-DC1040346850}" srcOrd="0" destOrd="0" presId="urn:microsoft.com/office/officeart/2018/2/layout/IconVerticalSolidList"/>
    <dgm:cxn modelId="{3CD2D6D2-40B9-4307-89CD-1927B68873AB}" type="presOf" srcId="{08D4363A-819A-404E-AB84-F9A790C1B769}" destId="{4C54464D-FDE5-4F1F-B366-703AEE7CBB60}" srcOrd="0" destOrd="0" presId="urn:microsoft.com/office/officeart/2018/2/layout/IconVerticalSolidList"/>
    <dgm:cxn modelId="{43EA1570-31B9-417B-B451-2553B8A6FA58}" type="presParOf" srcId="{D7BF868E-51D7-4241-9DD3-26844860B28C}" destId="{1C55E384-794F-461C-A5F1-F62998C2A80F}" srcOrd="0" destOrd="0" presId="urn:microsoft.com/office/officeart/2018/2/layout/IconVerticalSolidList"/>
    <dgm:cxn modelId="{8361971B-414B-4EA4-9505-8FCD498C5F9C}" type="presParOf" srcId="{1C55E384-794F-461C-A5F1-F62998C2A80F}" destId="{1EB192D1-F000-43A1-8B92-5D38DF55C769}" srcOrd="0" destOrd="0" presId="urn:microsoft.com/office/officeart/2018/2/layout/IconVerticalSolidList"/>
    <dgm:cxn modelId="{01B23EF8-5A14-44F1-ACAA-A7AAF19F5EBC}" type="presParOf" srcId="{1C55E384-794F-461C-A5F1-F62998C2A80F}" destId="{0C208B64-AC35-41FF-A338-0D08B3A3BDAB}" srcOrd="1" destOrd="0" presId="urn:microsoft.com/office/officeart/2018/2/layout/IconVerticalSolidList"/>
    <dgm:cxn modelId="{2367289A-CD7C-461B-8ED7-CC2B382634F4}" type="presParOf" srcId="{1C55E384-794F-461C-A5F1-F62998C2A80F}" destId="{D3FB32E8-B78A-4042-89FB-A37E0EABB8BC}" srcOrd="2" destOrd="0" presId="urn:microsoft.com/office/officeart/2018/2/layout/IconVerticalSolidList"/>
    <dgm:cxn modelId="{6684EBA0-CE1C-4229-9C6F-8ABA9F57A06C}" type="presParOf" srcId="{1C55E384-794F-461C-A5F1-F62998C2A80F}" destId="{4C54464D-FDE5-4F1F-B366-703AEE7CBB60}" srcOrd="3" destOrd="0" presId="urn:microsoft.com/office/officeart/2018/2/layout/IconVerticalSolidList"/>
    <dgm:cxn modelId="{2F5715F0-E60E-4DF4-9F8E-E230749CC470}" type="presParOf" srcId="{D7BF868E-51D7-4241-9DD3-26844860B28C}" destId="{B67DDBD4-4C80-4FDD-8BB3-246CE87A64FE}" srcOrd="1" destOrd="0" presId="urn:microsoft.com/office/officeart/2018/2/layout/IconVerticalSolidList"/>
    <dgm:cxn modelId="{A0F6E3A8-FD3D-4514-8361-177C85EE1E7A}" type="presParOf" srcId="{D7BF868E-51D7-4241-9DD3-26844860B28C}" destId="{229BF527-384F-48DC-AF1E-F53474BAA109}" srcOrd="2" destOrd="0" presId="urn:microsoft.com/office/officeart/2018/2/layout/IconVerticalSolidList"/>
    <dgm:cxn modelId="{6FB14499-563E-46C3-9CDE-6BF4EB1975D0}" type="presParOf" srcId="{229BF527-384F-48DC-AF1E-F53474BAA109}" destId="{35DFCFFF-3FE6-4EFD-A9B3-D4E6BECEA049}" srcOrd="0" destOrd="0" presId="urn:microsoft.com/office/officeart/2018/2/layout/IconVerticalSolidList"/>
    <dgm:cxn modelId="{191FFE5F-82B9-4173-A60B-1DF9CD99142A}" type="presParOf" srcId="{229BF527-384F-48DC-AF1E-F53474BAA109}" destId="{ADF9ED27-E2E3-4D7F-8106-BBFED0D18418}" srcOrd="1" destOrd="0" presId="urn:microsoft.com/office/officeart/2018/2/layout/IconVerticalSolidList"/>
    <dgm:cxn modelId="{6FB985B0-310A-44F5-8082-0682B9318928}" type="presParOf" srcId="{229BF527-384F-48DC-AF1E-F53474BAA109}" destId="{FBFEE7DB-7D62-46A5-B2B1-F76C189C20F8}" srcOrd="2" destOrd="0" presId="urn:microsoft.com/office/officeart/2018/2/layout/IconVerticalSolidList"/>
    <dgm:cxn modelId="{D402EE1D-CF21-457B-9A1A-78598A96A117}" type="presParOf" srcId="{229BF527-384F-48DC-AF1E-F53474BAA109}" destId="{1E3AA95C-D93F-4FF2-9AEF-2391BFB5E34A}" srcOrd="3" destOrd="0" presId="urn:microsoft.com/office/officeart/2018/2/layout/IconVerticalSolidList"/>
    <dgm:cxn modelId="{CB6F105A-F203-4FA9-8139-1D2454F00285}" type="presParOf" srcId="{D7BF868E-51D7-4241-9DD3-26844860B28C}" destId="{79201824-FF6A-4405-A85E-4E6E0AAC2614}" srcOrd="3" destOrd="0" presId="urn:microsoft.com/office/officeart/2018/2/layout/IconVerticalSolidList"/>
    <dgm:cxn modelId="{F1798A4F-DB9A-4A1B-A190-3F0A2D04738C}" type="presParOf" srcId="{D7BF868E-51D7-4241-9DD3-26844860B28C}" destId="{0E7B881E-B735-4B07-B049-47BD330632B9}" srcOrd="4" destOrd="0" presId="urn:microsoft.com/office/officeart/2018/2/layout/IconVerticalSolidList"/>
    <dgm:cxn modelId="{C3E0BA82-6CCF-4D6F-875A-D42BBA6A8A98}" type="presParOf" srcId="{0E7B881E-B735-4B07-B049-47BD330632B9}" destId="{22E44A1C-53BA-4C51-9327-989B4DF8BA3C}" srcOrd="0" destOrd="0" presId="urn:microsoft.com/office/officeart/2018/2/layout/IconVerticalSolidList"/>
    <dgm:cxn modelId="{89513539-BA63-4E6A-B2A2-C682718932AE}" type="presParOf" srcId="{0E7B881E-B735-4B07-B049-47BD330632B9}" destId="{EFBFE6CA-3B1D-4D41-AF0D-67FD9C0831B3}" srcOrd="1" destOrd="0" presId="urn:microsoft.com/office/officeart/2018/2/layout/IconVerticalSolidList"/>
    <dgm:cxn modelId="{B82D6549-5E9A-4983-AFEB-701F8A9229BE}" type="presParOf" srcId="{0E7B881E-B735-4B07-B049-47BD330632B9}" destId="{C3EE68B7-1A29-42E3-8C2F-FC46EB314A48}" srcOrd="2" destOrd="0" presId="urn:microsoft.com/office/officeart/2018/2/layout/IconVerticalSolidList"/>
    <dgm:cxn modelId="{FE2B34AB-10E2-4144-8D0D-C7706368340A}" type="presParOf" srcId="{0E7B881E-B735-4B07-B049-47BD330632B9}" destId="{034B4A4A-0E7E-4127-9940-DC1040346850}" srcOrd="3" destOrd="0" presId="urn:microsoft.com/office/officeart/2018/2/layout/IconVerticalSolidList"/>
    <dgm:cxn modelId="{8A39B594-B6F0-4781-964F-94B9298EE94D}" type="presParOf" srcId="{D7BF868E-51D7-4241-9DD3-26844860B28C}" destId="{C823F84B-0819-4E7F-9A3B-043B1EFA48A9}" srcOrd="5" destOrd="0" presId="urn:microsoft.com/office/officeart/2018/2/layout/IconVerticalSolidList"/>
    <dgm:cxn modelId="{3182F70F-5D99-4B6F-9588-DD2F89AB7A19}" type="presParOf" srcId="{D7BF868E-51D7-4241-9DD3-26844860B28C}" destId="{3845DBFD-8D8F-40A3-AC8B-5E3A78C691F7}" srcOrd="6" destOrd="0" presId="urn:microsoft.com/office/officeart/2018/2/layout/IconVerticalSolidList"/>
    <dgm:cxn modelId="{33F6AECE-76BC-4DF6-A7A6-783AAD32779A}" type="presParOf" srcId="{3845DBFD-8D8F-40A3-AC8B-5E3A78C691F7}" destId="{C71941C1-BC82-4E08-BD65-ECEE2F49681B}" srcOrd="0" destOrd="0" presId="urn:microsoft.com/office/officeart/2018/2/layout/IconVerticalSolidList"/>
    <dgm:cxn modelId="{D6C33945-887D-40E2-AEBE-472B4C8307F1}" type="presParOf" srcId="{3845DBFD-8D8F-40A3-AC8B-5E3A78C691F7}" destId="{04D20C38-AAC2-4D80-B3C2-D6DAF0A81197}" srcOrd="1" destOrd="0" presId="urn:microsoft.com/office/officeart/2018/2/layout/IconVerticalSolidList"/>
    <dgm:cxn modelId="{0BC118B0-DD6A-47AB-9470-10AB2293E14A}" type="presParOf" srcId="{3845DBFD-8D8F-40A3-AC8B-5E3A78C691F7}" destId="{707A1E77-EAAC-4F32-BB53-E0FDE5EC1A06}" srcOrd="2" destOrd="0" presId="urn:microsoft.com/office/officeart/2018/2/layout/IconVerticalSolidList"/>
    <dgm:cxn modelId="{6EB6D5DB-561F-4AD3-9FC7-C48DE1333D88}" type="presParOf" srcId="{3845DBFD-8D8F-40A3-AC8B-5E3A78C691F7}" destId="{625B0EE3-32D7-4E18-AD4E-F3139ED5CB40}" srcOrd="3" destOrd="0" presId="urn:microsoft.com/office/officeart/2018/2/layout/IconVerticalSolidList"/>
    <dgm:cxn modelId="{53FE18CC-0E38-4E42-AC80-FBB215D151D1}" type="presParOf" srcId="{D7BF868E-51D7-4241-9DD3-26844860B28C}" destId="{9853DF98-480B-4F1D-823F-B12A07A7A619}" srcOrd="7" destOrd="0" presId="urn:microsoft.com/office/officeart/2018/2/layout/IconVerticalSolidList"/>
    <dgm:cxn modelId="{E4A56AB9-0265-464C-A6EA-DEC3FB10798D}" type="presParOf" srcId="{D7BF868E-51D7-4241-9DD3-26844860B28C}" destId="{B9348655-4811-42BC-8848-3AB44BE23F67}" srcOrd="8" destOrd="0" presId="urn:microsoft.com/office/officeart/2018/2/layout/IconVerticalSolidList"/>
    <dgm:cxn modelId="{9E548044-865B-4D76-96B8-2C5A422280CF}" type="presParOf" srcId="{B9348655-4811-42BC-8848-3AB44BE23F67}" destId="{726E8725-6DE5-47F8-BA3F-3BCBA9D76034}" srcOrd="0" destOrd="0" presId="urn:microsoft.com/office/officeart/2018/2/layout/IconVerticalSolidList"/>
    <dgm:cxn modelId="{2B3E335E-697B-48EE-9547-817E98892261}" type="presParOf" srcId="{B9348655-4811-42BC-8848-3AB44BE23F67}" destId="{18E6815F-0608-4AC4-ADE5-281922BAF4B4}" srcOrd="1" destOrd="0" presId="urn:microsoft.com/office/officeart/2018/2/layout/IconVerticalSolidList"/>
    <dgm:cxn modelId="{5AC527F5-5CB2-49D8-865C-92039738A46F}" type="presParOf" srcId="{B9348655-4811-42BC-8848-3AB44BE23F67}" destId="{7F4A76B2-276E-4725-879E-FEDCDD0605B1}" srcOrd="2" destOrd="0" presId="urn:microsoft.com/office/officeart/2018/2/layout/IconVerticalSolidList"/>
    <dgm:cxn modelId="{22193333-2C5F-475F-8DF2-5D195F09DC12}" type="presParOf" srcId="{B9348655-4811-42BC-8848-3AB44BE23F67}" destId="{2BF4E1A4-8921-4D62-9D10-77DD9BB09F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14663-782A-4CE1-8EB4-BC5AD4BD63CD}">
      <dsp:nvSpPr>
        <dsp:cNvPr id="0" name=""/>
        <dsp:cNvSpPr/>
      </dsp:nvSpPr>
      <dsp:spPr>
        <a:xfrm>
          <a:off x="0" y="229741"/>
          <a:ext cx="5741533" cy="1890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5607" tIns="312420" rIns="44560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AI-powered navigation and hazard-avoidance system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Machine learning and sensors for autonomous operations</a:t>
          </a:r>
        </a:p>
      </dsp:txBody>
      <dsp:txXfrm>
        <a:off x="0" y="229741"/>
        <a:ext cx="5741533" cy="1890000"/>
      </dsp:txXfrm>
    </dsp:sp>
    <dsp:sp modelId="{1A478865-759D-46A6-BD59-1882D3D18F1D}">
      <dsp:nvSpPr>
        <dsp:cNvPr id="0" name=""/>
        <dsp:cNvSpPr/>
      </dsp:nvSpPr>
      <dsp:spPr>
        <a:xfrm>
          <a:off x="287076" y="8341"/>
          <a:ext cx="4019073" cy="44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911" tIns="0" rIns="151911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Overview</a:t>
          </a:r>
        </a:p>
      </dsp:txBody>
      <dsp:txXfrm>
        <a:off x="308692" y="29957"/>
        <a:ext cx="3975841" cy="399568"/>
      </dsp:txXfrm>
    </dsp:sp>
    <dsp:sp modelId="{6440DAAA-BDC3-4961-8F9A-F3A0915ED896}">
      <dsp:nvSpPr>
        <dsp:cNvPr id="0" name=""/>
        <dsp:cNvSpPr/>
      </dsp:nvSpPr>
      <dsp:spPr>
        <a:xfrm>
          <a:off x="0" y="2422141"/>
          <a:ext cx="5741533" cy="2740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5607" tIns="312420" rIns="44560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Ensure autonomous navigation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Optimize resource consumption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Enhance mission safety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Adapt to dynamic environments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Facilitate exploration of uncharted regions</a:t>
          </a:r>
        </a:p>
      </dsp:txBody>
      <dsp:txXfrm>
        <a:off x="0" y="2422141"/>
        <a:ext cx="5741533" cy="2740500"/>
      </dsp:txXfrm>
    </dsp:sp>
    <dsp:sp modelId="{E5542EB8-BAD9-4445-9720-1211EBA72D20}">
      <dsp:nvSpPr>
        <dsp:cNvPr id="0" name=""/>
        <dsp:cNvSpPr/>
      </dsp:nvSpPr>
      <dsp:spPr>
        <a:xfrm>
          <a:off x="287076" y="2200741"/>
          <a:ext cx="4019073" cy="44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911" tIns="0" rIns="151911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Objectives</a:t>
          </a:r>
        </a:p>
      </dsp:txBody>
      <dsp:txXfrm>
        <a:off x="308692" y="2222357"/>
        <a:ext cx="3975841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E0BF97-85CC-480C-8DB4-467E72311D8D}">
      <dsp:nvSpPr>
        <dsp:cNvPr id="0" name=""/>
        <dsp:cNvSpPr/>
      </dsp:nvSpPr>
      <dsp:spPr>
        <a:xfrm>
          <a:off x="197" y="390930"/>
          <a:ext cx="2389393" cy="28672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019" tIns="0" rIns="236019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Autonomous Navigation: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Navigate through hazards like asteroid fields</a:t>
          </a:r>
        </a:p>
      </dsp:txBody>
      <dsp:txXfrm>
        <a:off x="197" y="1537839"/>
        <a:ext cx="2389393" cy="1720363"/>
      </dsp:txXfrm>
    </dsp:sp>
    <dsp:sp modelId="{6280A188-2DB9-47F9-B535-BE9FC3781B72}">
      <dsp:nvSpPr>
        <dsp:cNvPr id="0" name=""/>
        <dsp:cNvSpPr/>
      </dsp:nvSpPr>
      <dsp:spPr>
        <a:xfrm>
          <a:off x="197" y="390930"/>
          <a:ext cx="2389393" cy="1146908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019" tIns="165100" rIns="236019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01</a:t>
          </a:r>
        </a:p>
      </dsp:txBody>
      <dsp:txXfrm>
        <a:off x="197" y="390930"/>
        <a:ext cx="2389393" cy="1146908"/>
      </dsp:txXfrm>
    </dsp:sp>
    <dsp:sp modelId="{3074CE2A-0BE9-46D9-937A-5B2DA65B8B20}">
      <dsp:nvSpPr>
        <dsp:cNvPr id="0" name=""/>
        <dsp:cNvSpPr/>
      </dsp:nvSpPr>
      <dsp:spPr>
        <a:xfrm>
          <a:off x="2580743" y="390930"/>
          <a:ext cx="2389393" cy="28672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019" tIns="0" rIns="236019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Emergency Responses: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React to collisions or equipment failures</a:t>
          </a:r>
        </a:p>
      </dsp:txBody>
      <dsp:txXfrm>
        <a:off x="2580743" y="1537839"/>
        <a:ext cx="2389393" cy="1720363"/>
      </dsp:txXfrm>
    </dsp:sp>
    <dsp:sp modelId="{2392BD83-BF0F-469C-9B32-27CF4A988367}">
      <dsp:nvSpPr>
        <dsp:cNvPr id="0" name=""/>
        <dsp:cNvSpPr/>
      </dsp:nvSpPr>
      <dsp:spPr>
        <a:xfrm>
          <a:off x="2580743" y="390930"/>
          <a:ext cx="2389393" cy="1146908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019" tIns="165100" rIns="236019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02</a:t>
          </a:r>
          <a:endParaRPr lang="en-US" sz="5800" kern="1200" dirty="0"/>
        </a:p>
      </dsp:txBody>
      <dsp:txXfrm>
        <a:off x="2580743" y="390930"/>
        <a:ext cx="2389393" cy="1146908"/>
      </dsp:txXfrm>
    </dsp:sp>
    <dsp:sp modelId="{DF52AF4F-DBC2-4E01-A0B8-300785D94AD2}">
      <dsp:nvSpPr>
        <dsp:cNvPr id="0" name=""/>
        <dsp:cNvSpPr/>
      </dsp:nvSpPr>
      <dsp:spPr>
        <a:xfrm>
          <a:off x="5161288" y="390930"/>
          <a:ext cx="2389393" cy="28672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019" tIns="0" rIns="236019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Resource Management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Monitor and optimize fuel, energy, and supplies</a:t>
          </a:r>
        </a:p>
      </dsp:txBody>
      <dsp:txXfrm>
        <a:off x="5161288" y="1537839"/>
        <a:ext cx="2389393" cy="1720363"/>
      </dsp:txXfrm>
    </dsp:sp>
    <dsp:sp modelId="{AB299D31-5281-48E1-8F97-5B1259AC6501}">
      <dsp:nvSpPr>
        <dsp:cNvPr id="0" name=""/>
        <dsp:cNvSpPr/>
      </dsp:nvSpPr>
      <dsp:spPr>
        <a:xfrm>
          <a:off x="5161288" y="390930"/>
          <a:ext cx="2389393" cy="1146908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019" tIns="165100" rIns="236019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03</a:t>
          </a:r>
        </a:p>
      </dsp:txBody>
      <dsp:txXfrm>
        <a:off x="5161288" y="390930"/>
        <a:ext cx="2389393" cy="1146908"/>
      </dsp:txXfrm>
    </dsp:sp>
    <dsp:sp modelId="{2E651D46-C9D0-4651-B0B4-0D0A64BC4656}">
      <dsp:nvSpPr>
        <dsp:cNvPr id="0" name=""/>
        <dsp:cNvSpPr/>
      </dsp:nvSpPr>
      <dsp:spPr>
        <a:xfrm>
          <a:off x="7741833" y="390930"/>
          <a:ext cx="2389393" cy="28672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019" tIns="0" rIns="236019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Exploratory Missions: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Analyze terrains for scientific exploration</a:t>
          </a:r>
        </a:p>
      </dsp:txBody>
      <dsp:txXfrm>
        <a:off x="7741833" y="1537839"/>
        <a:ext cx="2389393" cy="1720363"/>
      </dsp:txXfrm>
    </dsp:sp>
    <dsp:sp modelId="{80198981-F1C3-4876-8BC8-3584F24A0443}">
      <dsp:nvSpPr>
        <dsp:cNvPr id="0" name=""/>
        <dsp:cNvSpPr/>
      </dsp:nvSpPr>
      <dsp:spPr>
        <a:xfrm>
          <a:off x="7741833" y="390930"/>
          <a:ext cx="2389393" cy="1146908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019" tIns="165100" rIns="236019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04</a:t>
          </a:r>
        </a:p>
      </dsp:txBody>
      <dsp:txXfrm>
        <a:off x="7741833" y="390930"/>
        <a:ext cx="2389393" cy="11469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715C6-5AF4-4AEC-8262-EFCFAE609210}">
      <dsp:nvSpPr>
        <dsp:cNvPr id="0" name=""/>
        <dsp:cNvSpPr/>
      </dsp:nvSpPr>
      <dsp:spPr>
        <a:xfrm>
          <a:off x="723321" y="280020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1C278-FFE1-414C-BE22-E2B8477747D3}">
      <dsp:nvSpPr>
        <dsp:cNvPr id="0" name=""/>
        <dsp:cNvSpPr/>
      </dsp:nvSpPr>
      <dsp:spPr>
        <a:xfrm>
          <a:off x="957321" y="51402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6B0141-EE7E-435B-94DA-93D52BF4E5F5}">
      <dsp:nvSpPr>
        <dsp:cNvPr id="0" name=""/>
        <dsp:cNvSpPr/>
      </dsp:nvSpPr>
      <dsp:spPr>
        <a:xfrm>
          <a:off x="372321" y="1720020"/>
          <a:ext cx="1800000" cy="1649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AI Navigation </a:t>
          </a:r>
          <a:r>
            <a:rPr lang="en-US" sz="2200" kern="1200" dirty="0" err="1"/>
            <a:t>SysteM</a:t>
          </a:r>
          <a:endParaRPr lang="en-US" sz="2200" kern="1200" dirty="0"/>
        </a:p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(Reinforcement Learning)</a:t>
          </a:r>
        </a:p>
      </dsp:txBody>
      <dsp:txXfrm>
        <a:off x="372321" y="1720020"/>
        <a:ext cx="1800000" cy="1649091"/>
      </dsp:txXfrm>
    </dsp:sp>
    <dsp:sp modelId="{5B8B9456-BCBF-480D-A187-2B84B8495003}">
      <dsp:nvSpPr>
        <dsp:cNvPr id="0" name=""/>
        <dsp:cNvSpPr/>
      </dsp:nvSpPr>
      <dsp:spPr>
        <a:xfrm>
          <a:off x="2838321" y="280020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AE5C4E-6C8D-49D3-BE8B-632AEE0B89C5}">
      <dsp:nvSpPr>
        <dsp:cNvPr id="0" name=""/>
        <dsp:cNvSpPr/>
      </dsp:nvSpPr>
      <dsp:spPr>
        <a:xfrm>
          <a:off x="3072321" y="514020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591CB2-04FD-4409-A1AC-BA6ABA39A44F}">
      <dsp:nvSpPr>
        <dsp:cNvPr id="0" name=""/>
        <dsp:cNvSpPr/>
      </dsp:nvSpPr>
      <dsp:spPr>
        <a:xfrm>
          <a:off x="2487321" y="1720020"/>
          <a:ext cx="1800000" cy="1649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Sensor Integration</a:t>
          </a:r>
        </a:p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(Lidar, Radar, Cameras)</a:t>
          </a:r>
        </a:p>
      </dsp:txBody>
      <dsp:txXfrm>
        <a:off x="2487321" y="1720020"/>
        <a:ext cx="1800000" cy="1649091"/>
      </dsp:txXfrm>
    </dsp:sp>
    <dsp:sp modelId="{F37BA7C2-A450-4FCB-BF5C-E8097F11B46F}">
      <dsp:nvSpPr>
        <dsp:cNvPr id="0" name=""/>
        <dsp:cNvSpPr/>
      </dsp:nvSpPr>
      <dsp:spPr>
        <a:xfrm>
          <a:off x="4953321" y="280020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FC259A-12AC-4CB8-B771-79706BFA5E73}">
      <dsp:nvSpPr>
        <dsp:cNvPr id="0" name=""/>
        <dsp:cNvSpPr/>
      </dsp:nvSpPr>
      <dsp:spPr>
        <a:xfrm>
          <a:off x="5187321" y="514020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16C48D-C32A-4B93-8A24-D4E77C93D212}">
      <dsp:nvSpPr>
        <dsp:cNvPr id="0" name=""/>
        <dsp:cNvSpPr/>
      </dsp:nvSpPr>
      <dsp:spPr>
        <a:xfrm>
          <a:off x="4602321" y="1720020"/>
          <a:ext cx="1800000" cy="1649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Resource Optimization Module</a:t>
          </a:r>
        </a:p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(Predictive Models)</a:t>
          </a:r>
        </a:p>
      </dsp:txBody>
      <dsp:txXfrm>
        <a:off x="4602321" y="1720020"/>
        <a:ext cx="1800000" cy="1649091"/>
      </dsp:txXfrm>
    </dsp:sp>
    <dsp:sp modelId="{60C28561-D158-45FE-8976-DE34EFC884DD}">
      <dsp:nvSpPr>
        <dsp:cNvPr id="0" name=""/>
        <dsp:cNvSpPr/>
      </dsp:nvSpPr>
      <dsp:spPr>
        <a:xfrm>
          <a:off x="7068321" y="280020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847213-8D8A-43A6-A190-B027A845B555}">
      <dsp:nvSpPr>
        <dsp:cNvPr id="0" name=""/>
        <dsp:cNvSpPr/>
      </dsp:nvSpPr>
      <dsp:spPr>
        <a:xfrm>
          <a:off x="7302321" y="514020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FC6C1-3D23-4DD6-B81C-AF951968FA33}">
      <dsp:nvSpPr>
        <dsp:cNvPr id="0" name=""/>
        <dsp:cNvSpPr/>
      </dsp:nvSpPr>
      <dsp:spPr>
        <a:xfrm>
          <a:off x="6717321" y="1720020"/>
          <a:ext cx="1800000" cy="1649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Data Processing Pipeline</a:t>
          </a:r>
        </a:p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(Real-time Decision Making)</a:t>
          </a:r>
        </a:p>
      </dsp:txBody>
      <dsp:txXfrm>
        <a:off x="6717321" y="1720020"/>
        <a:ext cx="1800000" cy="1649091"/>
      </dsp:txXfrm>
    </dsp:sp>
    <dsp:sp modelId="{D8F1FEF1-FB41-40F5-9A03-DC04FF4BD6C9}">
      <dsp:nvSpPr>
        <dsp:cNvPr id="0" name=""/>
        <dsp:cNvSpPr/>
      </dsp:nvSpPr>
      <dsp:spPr>
        <a:xfrm>
          <a:off x="9183321" y="280020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E101B-F253-4527-830D-2D1871AC2C3E}">
      <dsp:nvSpPr>
        <dsp:cNvPr id="0" name=""/>
        <dsp:cNvSpPr/>
      </dsp:nvSpPr>
      <dsp:spPr>
        <a:xfrm>
          <a:off x="9417321" y="514020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120FDF-F969-48D1-87A9-B14A6CEB22DE}">
      <dsp:nvSpPr>
        <dsp:cNvPr id="0" name=""/>
        <dsp:cNvSpPr/>
      </dsp:nvSpPr>
      <dsp:spPr>
        <a:xfrm>
          <a:off x="8832321" y="1720020"/>
          <a:ext cx="1800000" cy="1649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Decision-Making Framework</a:t>
          </a:r>
        </a:p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(Balancing Priorities)</a:t>
          </a:r>
        </a:p>
      </dsp:txBody>
      <dsp:txXfrm>
        <a:off x="8832321" y="1720020"/>
        <a:ext cx="1800000" cy="16490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17BEE-F3F9-4FA0-A781-66D0927F67E6}">
      <dsp:nvSpPr>
        <dsp:cNvPr id="0" name=""/>
        <dsp:cNvSpPr/>
      </dsp:nvSpPr>
      <dsp:spPr>
        <a:xfrm>
          <a:off x="0" y="0"/>
          <a:ext cx="7801197" cy="5486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Navigation Accuracy: Route efficiency and hazard avoidance</a:t>
          </a:r>
        </a:p>
      </dsp:txBody>
      <dsp:txXfrm>
        <a:off x="16069" y="16069"/>
        <a:ext cx="7144981" cy="516502"/>
      </dsp:txXfrm>
    </dsp:sp>
    <dsp:sp modelId="{1B5F7B0D-C421-4FE4-B6AA-E0DCD8C2946D}">
      <dsp:nvSpPr>
        <dsp:cNvPr id="0" name=""/>
        <dsp:cNvSpPr/>
      </dsp:nvSpPr>
      <dsp:spPr>
        <a:xfrm>
          <a:off x="582556" y="624840"/>
          <a:ext cx="7801197" cy="5486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Response Time: Quick decision-making in emergencies</a:t>
          </a:r>
        </a:p>
      </dsp:txBody>
      <dsp:txXfrm>
        <a:off x="598625" y="640909"/>
        <a:ext cx="6829886" cy="516502"/>
      </dsp:txXfrm>
    </dsp:sp>
    <dsp:sp modelId="{E15E855D-AD60-4086-B90E-1F740A2538B0}">
      <dsp:nvSpPr>
        <dsp:cNvPr id="0" name=""/>
        <dsp:cNvSpPr/>
      </dsp:nvSpPr>
      <dsp:spPr>
        <a:xfrm>
          <a:off x="1165113" y="1249680"/>
          <a:ext cx="7801197" cy="5486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Resource Efficiency: Fuel and energy usage optimization</a:t>
          </a:r>
        </a:p>
      </dsp:txBody>
      <dsp:txXfrm>
        <a:off x="1181182" y="1265749"/>
        <a:ext cx="6829886" cy="516501"/>
      </dsp:txXfrm>
    </dsp:sp>
    <dsp:sp modelId="{9D6ACB52-3720-4A50-90D4-D0DAD98793C5}">
      <dsp:nvSpPr>
        <dsp:cNvPr id="0" name=""/>
        <dsp:cNvSpPr/>
      </dsp:nvSpPr>
      <dsp:spPr>
        <a:xfrm>
          <a:off x="1747670" y="1874520"/>
          <a:ext cx="7801197" cy="5486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Robustness: Performance under extreme conditions</a:t>
          </a:r>
        </a:p>
      </dsp:txBody>
      <dsp:txXfrm>
        <a:off x="1763739" y="1890589"/>
        <a:ext cx="6829886" cy="516502"/>
      </dsp:txXfrm>
    </dsp:sp>
    <dsp:sp modelId="{20CDCCBF-4C9D-4E61-823E-DC1FD84316DC}">
      <dsp:nvSpPr>
        <dsp:cNvPr id="0" name=""/>
        <dsp:cNvSpPr/>
      </dsp:nvSpPr>
      <dsp:spPr>
        <a:xfrm>
          <a:off x="2330227" y="2499360"/>
          <a:ext cx="7801197" cy="5486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Safety Testing: Collision and malfunction prevention</a:t>
          </a:r>
        </a:p>
      </dsp:txBody>
      <dsp:txXfrm>
        <a:off x="2346296" y="2515429"/>
        <a:ext cx="6829886" cy="516501"/>
      </dsp:txXfrm>
    </dsp:sp>
    <dsp:sp modelId="{B76FB8D9-AD40-4E40-B664-296F599EBFD2}">
      <dsp:nvSpPr>
        <dsp:cNvPr id="0" name=""/>
        <dsp:cNvSpPr/>
      </dsp:nvSpPr>
      <dsp:spPr>
        <a:xfrm>
          <a:off x="7444581" y="400812"/>
          <a:ext cx="356616" cy="35661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524820" y="400812"/>
        <a:ext cx="196138" cy="268354"/>
      </dsp:txXfrm>
    </dsp:sp>
    <dsp:sp modelId="{59FDD6D5-02E3-470B-B013-50DF0BB3EE3A}">
      <dsp:nvSpPr>
        <dsp:cNvPr id="0" name=""/>
        <dsp:cNvSpPr/>
      </dsp:nvSpPr>
      <dsp:spPr>
        <a:xfrm>
          <a:off x="8027138" y="1025652"/>
          <a:ext cx="356616" cy="35661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107377" y="1025652"/>
        <a:ext cx="196138" cy="268354"/>
      </dsp:txXfrm>
    </dsp:sp>
    <dsp:sp modelId="{915BB0E2-8482-4EBF-B9C7-7C8918EBA467}">
      <dsp:nvSpPr>
        <dsp:cNvPr id="0" name=""/>
        <dsp:cNvSpPr/>
      </dsp:nvSpPr>
      <dsp:spPr>
        <a:xfrm>
          <a:off x="8609695" y="1641348"/>
          <a:ext cx="356616" cy="356616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8689934" y="1641348"/>
        <a:ext cx="196138" cy="268354"/>
      </dsp:txXfrm>
    </dsp:sp>
    <dsp:sp modelId="{9DB63CB4-C3A0-4AA4-890D-BB521BB24910}">
      <dsp:nvSpPr>
        <dsp:cNvPr id="0" name=""/>
        <dsp:cNvSpPr/>
      </dsp:nvSpPr>
      <dsp:spPr>
        <a:xfrm>
          <a:off x="9192252" y="2272284"/>
          <a:ext cx="356616" cy="35661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272491" y="2272284"/>
        <a:ext cx="196138" cy="2683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0526D-11FE-4F3D-A9EA-2EF75B79DEA2}">
      <dsp:nvSpPr>
        <dsp:cNvPr id="0" name=""/>
        <dsp:cNvSpPr/>
      </dsp:nvSpPr>
      <dsp:spPr>
        <a:xfrm>
          <a:off x="147205" y="102391"/>
          <a:ext cx="1302299" cy="13022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A084A6-3DC4-4798-BC91-E4E938A60BC4}">
      <dsp:nvSpPr>
        <dsp:cNvPr id="0" name=""/>
        <dsp:cNvSpPr/>
      </dsp:nvSpPr>
      <dsp:spPr>
        <a:xfrm>
          <a:off x="420688" y="375874"/>
          <a:ext cx="755333" cy="7553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89BBA-18CA-401D-9B01-3A759735CE6E}">
      <dsp:nvSpPr>
        <dsp:cNvPr id="0" name=""/>
        <dsp:cNvSpPr/>
      </dsp:nvSpPr>
      <dsp:spPr>
        <a:xfrm>
          <a:off x="1728569" y="102391"/>
          <a:ext cx="3069706" cy="130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Data Availability</a:t>
          </a:r>
          <a:r>
            <a:rPr lang="en-US" sz="2400" kern="1200" dirty="0"/>
            <a:t>: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Limited real-world data for training</a:t>
          </a:r>
        </a:p>
      </dsp:txBody>
      <dsp:txXfrm>
        <a:off x="1728569" y="102391"/>
        <a:ext cx="3069706" cy="1302299"/>
      </dsp:txXfrm>
    </dsp:sp>
    <dsp:sp modelId="{B377DBC6-A5BF-4AB7-8F88-BFFCD5B58EEC}">
      <dsp:nvSpPr>
        <dsp:cNvPr id="0" name=""/>
        <dsp:cNvSpPr/>
      </dsp:nvSpPr>
      <dsp:spPr>
        <a:xfrm>
          <a:off x="5333149" y="102391"/>
          <a:ext cx="1302299" cy="13022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18085E-F49F-4336-BF81-7E7D808728CB}">
      <dsp:nvSpPr>
        <dsp:cNvPr id="0" name=""/>
        <dsp:cNvSpPr/>
      </dsp:nvSpPr>
      <dsp:spPr>
        <a:xfrm>
          <a:off x="5606631" y="375874"/>
          <a:ext cx="755333" cy="7553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B211BD-4C81-4111-9805-71A61C8C3D73}">
      <dsp:nvSpPr>
        <dsp:cNvPr id="0" name=""/>
        <dsp:cNvSpPr/>
      </dsp:nvSpPr>
      <dsp:spPr>
        <a:xfrm>
          <a:off x="6914512" y="102391"/>
          <a:ext cx="3069706" cy="130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Hardware Constraints</a:t>
          </a:r>
          <a:r>
            <a:rPr lang="en-US" sz="2400" kern="1200" dirty="0"/>
            <a:t>: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Lightweight, energy-efficient components</a:t>
          </a:r>
        </a:p>
      </dsp:txBody>
      <dsp:txXfrm>
        <a:off x="6914512" y="102391"/>
        <a:ext cx="3069706" cy="1302299"/>
      </dsp:txXfrm>
    </dsp:sp>
    <dsp:sp modelId="{106A1635-709A-4198-AD5A-B6AE683F383E}">
      <dsp:nvSpPr>
        <dsp:cNvPr id="0" name=""/>
        <dsp:cNvSpPr/>
      </dsp:nvSpPr>
      <dsp:spPr>
        <a:xfrm>
          <a:off x="147205" y="1980107"/>
          <a:ext cx="1302299" cy="130229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9ED2E-33CE-418D-9681-ABB6A440ED93}">
      <dsp:nvSpPr>
        <dsp:cNvPr id="0" name=""/>
        <dsp:cNvSpPr/>
      </dsp:nvSpPr>
      <dsp:spPr>
        <a:xfrm>
          <a:off x="420688" y="2253590"/>
          <a:ext cx="755333" cy="7553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4F4CB-D7DA-453F-952E-19E5278E0E57}">
      <dsp:nvSpPr>
        <dsp:cNvPr id="0" name=""/>
        <dsp:cNvSpPr/>
      </dsp:nvSpPr>
      <dsp:spPr>
        <a:xfrm>
          <a:off x="1728569" y="1980107"/>
          <a:ext cx="3069706" cy="130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Communication Delays</a:t>
          </a:r>
          <a:r>
            <a:rPr lang="en-US" sz="2400" kern="1200" dirty="0"/>
            <a:t>: 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Dependence on AI for real-time decisions</a:t>
          </a:r>
        </a:p>
      </dsp:txBody>
      <dsp:txXfrm>
        <a:off x="1728569" y="1980107"/>
        <a:ext cx="3069706" cy="1302299"/>
      </dsp:txXfrm>
    </dsp:sp>
    <dsp:sp modelId="{90546AA6-4723-452B-8CBD-CB6A02F72646}">
      <dsp:nvSpPr>
        <dsp:cNvPr id="0" name=""/>
        <dsp:cNvSpPr/>
      </dsp:nvSpPr>
      <dsp:spPr>
        <a:xfrm>
          <a:off x="5333149" y="1980107"/>
          <a:ext cx="1302299" cy="13022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242598-3AE8-4229-9EDC-881836D5E9D9}">
      <dsp:nvSpPr>
        <dsp:cNvPr id="0" name=""/>
        <dsp:cNvSpPr/>
      </dsp:nvSpPr>
      <dsp:spPr>
        <a:xfrm>
          <a:off x="5606631" y="2253590"/>
          <a:ext cx="755333" cy="7553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AA0C15-3ECC-4A6F-AA27-DFF6399752C9}">
      <dsp:nvSpPr>
        <dsp:cNvPr id="0" name=""/>
        <dsp:cNvSpPr/>
      </dsp:nvSpPr>
      <dsp:spPr>
        <a:xfrm>
          <a:off x="6914512" y="1980107"/>
          <a:ext cx="3069706" cy="130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Power Management</a:t>
          </a:r>
          <a:r>
            <a:rPr lang="en-US" sz="2400" kern="1200" dirty="0"/>
            <a:t>: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Balancing energy usage</a:t>
          </a:r>
        </a:p>
      </dsp:txBody>
      <dsp:txXfrm>
        <a:off x="6914512" y="1980107"/>
        <a:ext cx="3069706" cy="13022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B192D1-F000-43A1-8B92-5D38DF55C769}">
      <dsp:nvSpPr>
        <dsp:cNvPr id="0" name=""/>
        <dsp:cNvSpPr/>
      </dsp:nvSpPr>
      <dsp:spPr>
        <a:xfrm>
          <a:off x="0" y="2850"/>
          <a:ext cx="10131425" cy="607238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rnd" cmpd="sng" algn="ctr">
          <a:solidFill>
            <a:schemeClr val="accent1">
              <a:shade val="15000"/>
            </a:schemeClr>
          </a:solidFill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0C208B64-AC35-41FF-A338-0D08B3A3BDAB}">
      <dsp:nvSpPr>
        <dsp:cNvPr id="0" name=""/>
        <dsp:cNvSpPr/>
      </dsp:nvSpPr>
      <dsp:spPr>
        <a:xfrm>
          <a:off x="183689" y="139479"/>
          <a:ext cx="333981" cy="3339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54464D-FDE5-4F1F-B366-703AEE7CBB60}">
      <dsp:nvSpPr>
        <dsp:cNvPr id="0" name=""/>
        <dsp:cNvSpPr/>
      </dsp:nvSpPr>
      <dsp:spPr>
        <a:xfrm>
          <a:off x="701360" y="2850"/>
          <a:ext cx="9430064" cy="607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66" tIns="64266" rIns="64266" bIns="642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Research &amp; Requirements Gathering</a:t>
          </a:r>
          <a:r>
            <a:rPr lang="en-US" sz="1900" b="1" kern="1200" dirty="0"/>
            <a:t>:</a:t>
          </a:r>
          <a:r>
            <a:rPr lang="en-US" sz="1900" kern="1200" dirty="0"/>
            <a:t> Collaborate with NASA experts</a:t>
          </a:r>
        </a:p>
      </dsp:txBody>
      <dsp:txXfrm>
        <a:off x="701360" y="2850"/>
        <a:ext cx="9430064" cy="607238"/>
      </dsp:txXfrm>
    </dsp:sp>
    <dsp:sp modelId="{35DFCFFF-3FE6-4EFD-A9B3-D4E6BECEA049}">
      <dsp:nvSpPr>
        <dsp:cNvPr id="0" name=""/>
        <dsp:cNvSpPr/>
      </dsp:nvSpPr>
      <dsp:spPr>
        <a:xfrm>
          <a:off x="0" y="761899"/>
          <a:ext cx="10131425" cy="607238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rnd" cmpd="sng" algn="ctr">
          <a:solidFill>
            <a:schemeClr val="accent1">
              <a:shade val="15000"/>
            </a:schemeClr>
          </a:solidFill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ADF9ED27-E2E3-4D7F-8106-BBFED0D18418}">
      <dsp:nvSpPr>
        <dsp:cNvPr id="0" name=""/>
        <dsp:cNvSpPr/>
      </dsp:nvSpPr>
      <dsp:spPr>
        <a:xfrm>
          <a:off x="183689" y="898527"/>
          <a:ext cx="333981" cy="3339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3AA95C-D93F-4FF2-9AEF-2391BFB5E34A}">
      <dsp:nvSpPr>
        <dsp:cNvPr id="0" name=""/>
        <dsp:cNvSpPr/>
      </dsp:nvSpPr>
      <dsp:spPr>
        <a:xfrm>
          <a:off x="701360" y="761899"/>
          <a:ext cx="9430064" cy="607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66" tIns="64266" rIns="64266" bIns="642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System Design</a:t>
          </a:r>
          <a:r>
            <a:rPr lang="en-US" sz="1900" b="1" kern="1200" dirty="0"/>
            <a:t>:</a:t>
          </a:r>
          <a:r>
            <a:rPr lang="en-US" sz="1900" kern="1200" dirty="0"/>
            <a:t> Develop AI architecture and decision-making workflows</a:t>
          </a:r>
        </a:p>
      </dsp:txBody>
      <dsp:txXfrm>
        <a:off x="701360" y="761899"/>
        <a:ext cx="9430064" cy="607238"/>
      </dsp:txXfrm>
    </dsp:sp>
    <dsp:sp modelId="{22E44A1C-53BA-4C51-9327-989B4DF8BA3C}">
      <dsp:nvSpPr>
        <dsp:cNvPr id="0" name=""/>
        <dsp:cNvSpPr/>
      </dsp:nvSpPr>
      <dsp:spPr>
        <a:xfrm>
          <a:off x="0" y="1520947"/>
          <a:ext cx="10131425" cy="607238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rnd" cmpd="sng" algn="ctr">
          <a:solidFill>
            <a:schemeClr val="accent1">
              <a:shade val="15000"/>
            </a:schemeClr>
          </a:solidFill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EFBFE6CA-3B1D-4D41-AF0D-67FD9C0831B3}">
      <dsp:nvSpPr>
        <dsp:cNvPr id="0" name=""/>
        <dsp:cNvSpPr/>
      </dsp:nvSpPr>
      <dsp:spPr>
        <a:xfrm>
          <a:off x="183689" y="1657575"/>
          <a:ext cx="333981" cy="3339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4B4A4A-0E7E-4127-9940-DC1040346850}">
      <dsp:nvSpPr>
        <dsp:cNvPr id="0" name=""/>
        <dsp:cNvSpPr/>
      </dsp:nvSpPr>
      <dsp:spPr>
        <a:xfrm>
          <a:off x="701360" y="1520947"/>
          <a:ext cx="9430064" cy="607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66" tIns="64266" rIns="64266" bIns="642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Prototype Development</a:t>
          </a:r>
          <a:r>
            <a:rPr lang="en-US" sz="1900" b="1" kern="1200" dirty="0"/>
            <a:t>:</a:t>
          </a:r>
          <a:r>
            <a:rPr lang="en-US" sz="1900" kern="1200" dirty="0"/>
            <a:t> Train AI in simulated environments</a:t>
          </a:r>
        </a:p>
      </dsp:txBody>
      <dsp:txXfrm>
        <a:off x="701360" y="1520947"/>
        <a:ext cx="9430064" cy="607238"/>
      </dsp:txXfrm>
    </dsp:sp>
    <dsp:sp modelId="{C71941C1-BC82-4E08-BD65-ECEE2F49681B}">
      <dsp:nvSpPr>
        <dsp:cNvPr id="0" name=""/>
        <dsp:cNvSpPr/>
      </dsp:nvSpPr>
      <dsp:spPr>
        <a:xfrm>
          <a:off x="0" y="2279995"/>
          <a:ext cx="10131425" cy="607238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rnd" cmpd="sng" algn="ctr">
          <a:solidFill>
            <a:schemeClr val="accent1">
              <a:shade val="15000"/>
            </a:schemeClr>
          </a:solidFill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04D20C38-AAC2-4D80-B3C2-D6DAF0A81197}">
      <dsp:nvSpPr>
        <dsp:cNvPr id="0" name=""/>
        <dsp:cNvSpPr/>
      </dsp:nvSpPr>
      <dsp:spPr>
        <a:xfrm>
          <a:off x="183689" y="2416624"/>
          <a:ext cx="333981" cy="3339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5B0EE3-32D7-4E18-AD4E-F3139ED5CB40}">
      <dsp:nvSpPr>
        <dsp:cNvPr id="0" name=""/>
        <dsp:cNvSpPr/>
      </dsp:nvSpPr>
      <dsp:spPr>
        <a:xfrm>
          <a:off x="701360" y="2279995"/>
          <a:ext cx="9430064" cy="607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66" tIns="64266" rIns="64266" bIns="6426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Testing &amp; Validation</a:t>
          </a:r>
          <a:r>
            <a:rPr lang="en-US" sz="1900" b="1" kern="1200" dirty="0"/>
            <a:t>:</a:t>
          </a:r>
          <a:r>
            <a:rPr lang="en-US" sz="1900" kern="1200" dirty="0"/>
            <a:t> Evaluate performance metrics and adjust</a:t>
          </a:r>
        </a:p>
      </dsp:txBody>
      <dsp:txXfrm>
        <a:off x="701360" y="2279995"/>
        <a:ext cx="9430064" cy="607238"/>
      </dsp:txXfrm>
    </dsp:sp>
    <dsp:sp modelId="{726E8725-6DE5-47F8-BA3F-3BCBA9D76034}">
      <dsp:nvSpPr>
        <dsp:cNvPr id="0" name=""/>
        <dsp:cNvSpPr/>
      </dsp:nvSpPr>
      <dsp:spPr>
        <a:xfrm>
          <a:off x="0" y="3039043"/>
          <a:ext cx="10131425" cy="607238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rnd" cmpd="sng" algn="ctr">
          <a:solidFill>
            <a:schemeClr val="accent1">
              <a:shade val="15000"/>
            </a:schemeClr>
          </a:solidFill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18E6815F-0608-4AC4-ADE5-281922BAF4B4}">
      <dsp:nvSpPr>
        <dsp:cNvPr id="0" name=""/>
        <dsp:cNvSpPr/>
      </dsp:nvSpPr>
      <dsp:spPr>
        <a:xfrm>
          <a:off x="183689" y="3175672"/>
          <a:ext cx="333981" cy="33398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F4E1A4-8921-4D62-9D10-77DD9BB09F7B}">
      <dsp:nvSpPr>
        <dsp:cNvPr id="0" name=""/>
        <dsp:cNvSpPr/>
      </dsp:nvSpPr>
      <dsp:spPr>
        <a:xfrm>
          <a:off x="701360" y="3039043"/>
          <a:ext cx="9430064" cy="607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266" tIns="64266" rIns="64266" bIns="6426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Finalization &amp; Documentation</a:t>
          </a:r>
          <a:r>
            <a:rPr lang="en-US" sz="1900" b="1" kern="1200" dirty="0"/>
            <a:t>:</a:t>
          </a:r>
          <a:r>
            <a:rPr lang="en-US" sz="1900" kern="1200" dirty="0"/>
            <a:t> Prepare a detailed project report</a:t>
          </a:r>
        </a:p>
      </dsp:txBody>
      <dsp:txXfrm>
        <a:off x="701360" y="3039043"/>
        <a:ext cx="9430064" cy="607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D6266-E95D-14B9-6876-012AFBE71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932232-5C60-4825-461C-E6053B4C71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6B17D1-A8A4-C416-747C-625007464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97C30-8600-2341-3DEC-F29F270E19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048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560F1-1513-0CEE-DE5D-160728569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5C8A3-59D8-1246-4B60-53CFF10CCB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06C39-91E6-ECB3-0DDF-029929B9B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A0B0C-DEC4-28B8-433F-D68B15FFE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6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09353-BF8E-A190-A0BA-369485FD8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09359-8EE4-D0DC-EE6E-E4730C06BD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05B38A-F815-F953-9535-5926F0A6D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55877-758C-29F6-924C-4AAFE8431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667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50D20-8AC4-F1AC-439E-B9A91DBD0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6DCD47-32A8-448B-2277-AF8C994D6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3689E5-B2D0-C65B-479C-5020B8DAC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D0086-E37A-C883-B23F-10B67C4398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632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science.nasa.gov/mission/mars-2020-perseverance/" TargetMode="External"/><Relationship Id="rId3" Type="http://schemas.openxmlformats.org/officeDocument/2006/relationships/image" Target="../media/image22.jpeg"/><Relationship Id="rId7" Type="http://schemas.openxmlformats.org/officeDocument/2006/relationships/hyperlink" Target="https://ntrs.nasa.gov/api/citations/20240002420/downloads/IAPG_2024_Final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trs.nasa.gov/citations/20240004120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www.jpl.nasa.gov/missions/mars-2020-perseverance-rover/" TargetMode="External"/><Relationship Id="rId4" Type="http://schemas.openxmlformats.org/officeDocument/2006/relationships/image" Target="../media/image5.jpg"/><Relationship Id="rId9" Type="http://schemas.openxmlformats.org/officeDocument/2006/relationships/hyperlink" Target="https://science.nasa.gov/resource/perseverances-supercam-uses-aegis-for-the-first-tim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1.jpe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2.jpe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3.png"/><Relationship Id="rId9" Type="http://schemas.microsoft.com/office/2007/relationships/diagramDrawing" Target="../diagrams/drawin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>
            <a:normAutofit/>
          </a:bodyPr>
          <a:lstStyle/>
          <a:p>
            <a:r>
              <a:rPr lang="en-US" b="1" dirty="0"/>
              <a:t>NASA Space Mission Ai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Kaylee Auguillard, Duc Nguyen, Tales Araujo Leonidas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Track: Conceptual Design Track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BCAC86-130D-17F4-7158-96FFAAB44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87AC1C27-FC3B-82AC-5A0F-4697E45627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46" name="Picture 345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48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B7A90-2D05-0625-D75E-9BFAA3D3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97F1536-17FD-AE48-5103-12C1FAFE61E5}"/>
              </a:ext>
            </a:extLst>
          </p:cNvPr>
          <p:cNvSpPr txBox="1">
            <a:spLocks/>
          </p:cNvSpPr>
          <p:nvPr/>
        </p:nvSpPr>
        <p:spPr>
          <a:xfrm>
            <a:off x="1380067" y="2006601"/>
            <a:ext cx="9437159" cy="3784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/>
            <a:r>
              <a:rPr lang="en-US" sz="1700" dirty="0"/>
              <a:t>Adams, Caleb Ashmore, et al. "Advancing Autonomy in Distributed Space Systems: Insights From on-Orbit Testing with the Starling 1.0 Mission." 4S Symposium, European Space Agency, Palam de Mallorca, ES, 27-31 May 2024. </a:t>
            </a:r>
            <a:r>
              <a:rPr lang="en-US" sz="1700" u="sng" dirty="0">
                <a:hlinkClick r:id="rId6"/>
              </a:rPr>
              <a:t>https://ntrs.nasa.gov/citations/20240004120</a:t>
            </a:r>
            <a:endParaRPr lang="en-US" sz="1700" dirty="0"/>
          </a:p>
          <a:p>
            <a:pPr marL="0" marR="0"/>
            <a:r>
              <a:rPr lang="en-US" sz="1700" dirty="0"/>
              <a:t>Carbone, Marc. "AI-enabled Autonomous Systems: Space Power Applications." IAPG | Electrical Systems Working Group, NASA GRC, 10-12 March 2024. </a:t>
            </a:r>
            <a:r>
              <a:rPr lang="en-US" sz="1700" u="sng" dirty="0">
                <a:hlinkClick r:id="rId7"/>
              </a:rPr>
              <a:t>https://ntrs.nasa.gov/api/citations/20240002420/downloads/IAPG_2024_Final.pdf</a:t>
            </a:r>
            <a:endParaRPr lang="en-US" sz="1700" dirty="0"/>
          </a:p>
          <a:p>
            <a:pPr marL="0" marR="0"/>
            <a:r>
              <a:rPr lang="en-US" sz="1700" dirty="0"/>
              <a:t>NASA. "Autonomous Systems Help NASA's Perseverance Do More Science on Mars." NASA (.gov), 21 Sep. 2023. </a:t>
            </a:r>
            <a:r>
              <a:rPr lang="en-US" sz="1700" u="sng" dirty="0">
                <a:hlinkClick r:id="rId8"/>
              </a:rPr>
              <a:t>https://science.nasa.gov/mission/mars-2020-perseverance/</a:t>
            </a:r>
            <a:endParaRPr lang="en-US" sz="1700" dirty="0"/>
          </a:p>
          <a:p>
            <a:pPr marL="0" marR="0"/>
            <a:r>
              <a:rPr lang="en-US" sz="1700" dirty="0"/>
              <a:t>NASA. “Perseverance’s </a:t>
            </a:r>
            <a:r>
              <a:rPr lang="en-US" sz="1700" dirty="0" err="1"/>
              <a:t>SuperCam</a:t>
            </a:r>
            <a:r>
              <a:rPr lang="en-US" sz="1700" dirty="0"/>
              <a:t> Uses AEGIS For the First Time.” NASA, 7 Mar. 2024, </a:t>
            </a:r>
            <a:r>
              <a:rPr lang="en-US" sz="1700" dirty="0">
                <a:hlinkClick r:id="rId9"/>
              </a:rPr>
              <a:t>https://science.nasa.gov/resource/perseverances-supercam-uses-aegis-for-the-first-time/</a:t>
            </a:r>
            <a:endParaRPr lang="en-US" sz="1700" dirty="0"/>
          </a:p>
          <a:p>
            <a:r>
              <a:rPr lang="en-US" sz="1700" dirty="0"/>
              <a:t>NASA JPL. "Machine Learning-Based Analytics for Autonomous Rover Systems (MAARS)." Jet Propulsion Laboratory, NASA. </a:t>
            </a:r>
            <a:r>
              <a:rPr lang="en-US" sz="1700" u="sng" dirty="0">
                <a:hlinkClick r:id="rId10"/>
              </a:rPr>
              <a:t>https://www.jpl.nasa.gov/missions/mars-2020-perseverance-rover/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99118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  <a:endParaRPr lang="ru-RU" dirty="0"/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3010CD-56B0-6EB6-EE7D-3D344E0F8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13103"/>
            <a:ext cx="10658867" cy="4571469"/>
          </a:xfrm>
        </p:spPr>
        <p:txBody>
          <a:bodyPr>
            <a:noAutofit/>
          </a:bodyPr>
          <a:lstStyle/>
          <a:p>
            <a:r>
              <a:rPr lang="en-US" sz="2800" dirty="0"/>
              <a:t>Space missions face challenges like </a:t>
            </a:r>
            <a:r>
              <a:rPr lang="en-US" sz="2800" b="1" dirty="0"/>
              <a:t>communication delays</a:t>
            </a:r>
            <a:r>
              <a:rPr lang="en-US" sz="2800" dirty="0"/>
              <a:t>, </a:t>
            </a:r>
            <a:r>
              <a:rPr lang="en-US" sz="2800" b="1" dirty="0"/>
              <a:t>limited resources</a:t>
            </a:r>
            <a:r>
              <a:rPr lang="en-US" sz="2800" dirty="0"/>
              <a:t>, and </a:t>
            </a:r>
            <a:r>
              <a:rPr lang="en-US" sz="2800" b="1" dirty="0"/>
              <a:t>unpredictable environments</a:t>
            </a:r>
            <a:endParaRPr lang="en-US" sz="2800" dirty="0"/>
          </a:p>
          <a:p>
            <a:r>
              <a:rPr lang="en-US" sz="2800" dirty="0"/>
              <a:t>Traditional navigation systems can't adapt in real time, risking mission success</a:t>
            </a:r>
          </a:p>
          <a:p>
            <a:r>
              <a:rPr lang="en-US" sz="2800" dirty="0"/>
              <a:t>An </a:t>
            </a:r>
            <a:r>
              <a:rPr lang="en-US" sz="2800" b="1" dirty="0"/>
              <a:t>AI-powered navigation system</a:t>
            </a:r>
            <a:r>
              <a:rPr lang="en-US" sz="2800" dirty="0"/>
              <a:t> can enable autonomous decision-making, improving spacecraft safety and efficiency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5A74F90-9AA1-7E1D-8636-76AF07CC4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4385" y="5029941"/>
            <a:ext cx="6376536" cy="14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A2408A-D826-EB1F-3EF2-ECEC190BA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438BB-C817-7ED1-57D0-193EEE1B7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130" y="733021"/>
            <a:ext cx="3211517" cy="52925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Project Overview and Objectives</a:t>
            </a: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23" name="Content Placeholder 8">
            <a:extLst>
              <a:ext uri="{FF2B5EF4-FFF2-40B4-BE49-F238E27FC236}">
                <a16:creationId xmlns:a16="http://schemas.microsoft.com/office/drawing/2014/main" id="{347A0962-49AD-2D03-42A0-7EA33BCEC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4151629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137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graphicFrame>
        <p:nvGraphicFramePr>
          <p:cNvPr id="30" name="Content Placeholder 15">
            <a:extLst>
              <a:ext uri="{FF2B5EF4-FFF2-40B4-BE49-F238E27FC236}">
                <a16:creationId xmlns:a16="http://schemas.microsoft.com/office/drawing/2014/main" id="{BE385C35-490F-1C98-36B3-619A0970A9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6887801"/>
              </p:ext>
            </p:extLst>
          </p:nvPr>
        </p:nvGraphicFramePr>
        <p:xfrm>
          <a:off x="1030287" y="2777913"/>
          <a:ext cx="10131425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79379312-6CC2-296D-79EF-458F6E8E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94" y="1783080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is image taken by Perseverance's SuperCam targets a rock on Mars named &quot;AEGIS_0442B,&quot; as it was the second rock targeted for analysis on Sol 442.">
            <a:extLst>
              <a:ext uri="{FF2B5EF4-FFF2-40B4-BE49-F238E27FC236}">
                <a16:creationId xmlns:a16="http://schemas.microsoft.com/office/drawing/2014/main" id="{B67748F8-6875-FA3E-8384-8C9F4120D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043" y="1772244"/>
            <a:ext cx="2174876" cy="165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over Environmental Monitoring Station Data">
            <a:extLst>
              <a:ext uri="{FF2B5EF4-FFF2-40B4-BE49-F238E27FC236}">
                <a16:creationId xmlns:a16="http://schemas.microsoft.com/office/drawing/2014/main" id="{55144F40-1EEB-CE8F-986A-FC5D4ECC1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054" y="1783080"/>
            <a:ext cx="2070945" cy="165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pace mission control center monitoring operations | Premium AI-generated  image">
            <a:extLst>
              <a:ext uri="{FF2B5EF4-FFF2-40B4-BE49-F238E27FC236}">
                <a16:creationId xmlns:a16="http://schemas.microsoft.com/office/drawing/2014/main" id="{1CE36128-9120-68B8-AD57-236E24CA2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639" y="1758388"/>
            <a:ext cx="1258201" cy="167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067FFB-81DC-D151-2B2A-790F076D8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010D8-5EF9-612E-52D7-BED37C0C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Technical Components</a:t>
            </a:r>
            <a:endParaRPr lang="ru-RU" dirty="0"/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CF5DF38-F5A6-BFB9-FC3A-861FACA6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EB679793-7E9F-93BF-4F51-454992B38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1A136D8E-516B-296B-E07D-D887FA9FB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D2A8E960-2F68-1137-E65C-6266AB5AA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B5AA777C-A9FC-8906-A844-2ADAD22F4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169BC56D-7DDD-EF6A-DCB5-1682356D4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69F10A59-C3C9-3B24-5D3C-D3A055388C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B7E5171-F8C1-3B0A-7F04-EB225696F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C72EB6AB-6E1B-F0D1-294B-7CA05239C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88611DB2-CE5E-2F3A-2A25-0E5A206688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E4A2875D-3CAC-D374-DF6B-BAE9097636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C334DBB6-C51C-EE00-CA9A-9C835DBB49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8B0626A-A5AB-432F-A262-2E02407D9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6F66671-20C9-1B9F-146F-7BCAADEBA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2B8E0DF-753D-8C2C-171A-B7D144A41E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A4132BAA-8DBE-5680-1B40-48CA9FA5E4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2A97A946-232A-8BDC-A2A9-0B359CB2AA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08B9610-F5A8-7CA4-7FDB-AB4D7E5DB4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584746AF-FA4D-4EBD-12D6-73C099254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8A499174-11BE-7DA6-CF38-FD67E230EC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1303A183-8337-89FD-6E4F-B1A4BD2604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0694FF37-BA83-02D9-88D5-632FFB01F4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956A6178-B2EC-1133-7106-65BBA4A365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C3EEFA7-5D67-4956-EA31-7F873DE9AF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17DDA3D7-ACEE-960E-6D52-60A808D4C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1E819266-182C-5C46-5E85-0E00B045C6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FDA64788-7A3D-29FE-4936-0F3F24BC73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4C720A0C-3F4A-963E-86AA-C4CAA93AE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EEC05F78-C96D-0E88-A851-FA129EF9A4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FC65794B-1CFA-5923-35ED-1A3438A39E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81CAF135-B305-B72E-6791-E9C19DE6E3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44D176C9-AEDA-E9C7-B8BC-022A6D476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DECD2966-C168-D605-2CAD-9F6EF89C87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3C6560B4-65FC-388F-37EA-6A6E981D69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DB13A496-E0F3-7790-EB91-E5D8AE699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79E23265-DE47-F1BE-9562-109BC5A925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6152B967-DA90-1EEF-A181-9BC4BC9450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F05FF203-1EBE-45AC-C2FC-4F0682EDC4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3F7578A0-0277-EF48-3BA5-4E2CB5C097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D1E46F1C-717A-9A6C-B88F-569774000C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6838FF90-7E2A-B1ED-5105-74B35A8817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E4DA6E1D-C7A5-A865-5C0B-1F351524FD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F48255CA-6B84-1CB3-A689-7B00CF1BF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DF540D4C-AD74-042F-FCF7-7EF4F4DADB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E2757D84-2BE9-68EE-0A06-9EE96BE6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FE542C6B-7CEB-60BA-E061-D88005BD5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AB5E71B5-1590-DBB2-48B2-E73C7F0511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521AFDC8-5856-6E76-CBB3-FE4C84546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94B8320D-86FC-D296-4AD2-CBF5FF9998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15E24617-8CB6-AE37-D48A-505959A5B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EB27BE5C-B302-31B4-73B9-2C45A8069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10A97CF2-9A0D-D94C-5CAD-DE2399E7C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EC83618E-5F5F-2CCE-A5EC-76991B110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C9C851B5-BD6A-AE5C-8CBD-77935BFF9C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3FE0E0D-7852-FF94-A99D-6CBB4D996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27CEAD96-1B17-9132-9151-2A633D21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8B9E8AF0-1B95-2951-375B-DA08ACD905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4D5A4A98-E351-1F1B-A542-9CB1F434F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108336E9-9C6F-837C-0C52-C231FAB840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470DD00B-AB4D-DC58-9896-7C667E6EC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063E199E-484F-C7AD-2A26-F4CFEAEA6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476E05D9-985C-D6D9-A421-ECB8B8AE0A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F9CD572F-CFFE-6F84-F88F-C7C18B3941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A763E24A-FFBB-AB97-383C-49B7125179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DCCE21FB-C49B-BE7A-BE66-1F1B49C24A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B4F9FF8A-26E0-E6CA-7C5A-8C36B35944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E8DAE935-1ABC-F6B6-F86A-00539A1FE9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5F74CCB8-B1E3-5B4B-9775-51D9420A18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D4437A48-941F-DB81-0FA7-EED4A4D8B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409CB7FD-9EA5-47C2-E7AA-A781BB116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86D24CFD-9726-F6A1-01D9-5610385334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935ED65B-F2E1-47D9-EB43-5BAA746BB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84921149-DCB3-6B0B-17AC-AA7735A0C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FA191F4-E6D5-1105-0049-5FE0B7FD9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4411EDD4-75C5-037D-AF98-92942C5D52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96B7CFAC-CD73-A4BA-3A3E-1DF139C2A7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947FEB02-CCA0-EA23-2933-4EECB0832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E2AE9089-69A7-DC67-F765-F5ADB8A40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64FF610-4FA3-52AE-1F73-B054136BF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50FA0BA-4D5B-62C8-1FE6-A6EEDEE6B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2E630D93-76B2-9CE6-6030-245530071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AB9B2525-70E7-396E-448F-06B2EFC9F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EE4B7BB6-1428-F4E8-40E4-79C0010F4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0488D026-5F8D-2787-FBFF-9D619443C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4AA1E377-C50A-6476-CA57-A93CD4A8F3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12F63491-F230-6B14-C7B6-5553A53499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F315B16F-523A-6E01-174A-0E52A62A8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7C702CCB-9A50-8DA9-6CB4-5137C8B60C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982DF2FA-8E31-7F99-8437-A47E25FF4C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DFFA7927-D444-A657-93DC-9F4BC35169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2D3F22E-5594-1EE2-E426-E16B1B2B6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5A65FDD5-B577-C3BF-F0ED-7BE40621C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A1A483DE-B828-19DC-6B65-EC8D6C0288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3AC5038F-DA37-E6A0-B8B9-7AF5750135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8C54DF7D-BA8D-E14E-2BF7-A024B6F4E1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62CA4C2A-7217-399F-1070-E906243B4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2FDFE07D-6A8F-1B42-E21A-3FD193776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DC2B8840-F45F-6F93-210D-AB9409C2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84BDD696-9F5D-55F8-53C4-355BB909C9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431BE53F-BD41-3347-BD64-8C37C58EF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304950C-7AFE-FDE4-897B-AC4956FD6F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78C8F6E6-9B80-7086-2DF2-B9DE1676E4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9318345-A4C5-C7D8-BA00-F0255689B5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F97B0868-8183-E6EC-9A50-701146034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1FDD6B90-CBDE-B83F-E378-BD77715D29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42AD134C-2FCB-61A0-1C9B-C890558B3A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1CD733FD-553F-890D-9417-19F3546FC1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799FDC0C-504C-16AA-949B-F651E153CB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1D0F8EF0-B45E-7A08-5E23-CB95935BE5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71CEB948-2F4A-082B-56A5-89B67A831A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2E01F070-15F1-8070-1A95-B73C533AD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00DA2184-1A92-8145-ABBD-2A31F93D1F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5A8A8485-B96E-8345-FF25-B5EA135463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A9EFC7C8-7EA9-0ECB-FE9D-8EA690F1B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6599FCD2-2DC9-7AA1-4D48-4627D9D6E8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53FDAE4E-7839-4E0A-C223-B57DD37ED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8AE031AF-5446-8B8B-3900-BA69DB85A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C0BF52E-BB58-524D-C272-88F4DC2345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31BB5EAC-CBB2-4447-3908-9E730D131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30BC272-A688-65DB-B7A6-CEE54A0A95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141924E3-A626-8C0B-E0EE-C37D6EAED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DDE2B7CC-E1E4-0A33-EE53-BC3777EAB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AF862D2A-B86D-54DE-5E6F-7E6D6D97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84E29633-586F-18D0-AE61-24568A319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8CABE2B4-77A9-E5C2-D021-FFF6F2B721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CF1E076B-AA49-4E67-BF7B-C0E2CB448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91A32C47-1F12-9DDC-1D4F-B4FC443465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B2BC4407-8397-1612-B9B0-8663347DF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0981ECE5-7536-419D-D341-C670C4C68C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1D6290BB-B4CF-0566-39B2-32535C2B4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97536727-2607-7120-36A5-1AA17FFEB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5253C053-19B5-90FF-285A-1DACA752E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707FDB8E-E2E7-65E5-94BC-BDE66C51E5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0F198AFB-8F64-C91D-F0FB-475535442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92FE1A0B-9426-E7B0-25AE-E0C0FBF1C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976CF376-A50C-C769-983C-6FF2B52261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276F495F-DC20-C057-7FCB-3142D27DA5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36E40114-0717-D32E-4E53-46375AA3C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F293FCDD-2BFB-7CF3-529E-A6020B32B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E7598275-6182-DB8C-DC1C-D5463C43C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48F6E4D7-8574-02DC-81AC-F56EF7C5A8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32216522-B8FD-9EC6-D89B-6E49302C23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369EFBEA-9889-5174-0759-3BCCD9ABE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060A4C52-01D3-04D6-10DA-AA86279D7E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5EFAA89E-C20A-F8F9-E71D-B98DFF7C8A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1C640F4-37DD-1FB2-DD9E-DB6099DE52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5B161D76-E0A3-E674-5CDB-0B755A656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C0C9DAA2-3EC1-6941-FD89-2CD855F43E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BDACDB22-FFCA-9F58-A23E-380B61F621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268C96D8-89D9-CF50-F67E-E9F6D300A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A688FD07-F008-E2AE-D708-4EA7EA32AF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8825FD39-0316-EDBD-56E3-0E78A395E8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3358F7DE-0FB6-DC90-C40C-1ACD768F71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B1FA3651-060A-E602-6686-47FBAE927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62E81355-F965-0BB2-D48F-E7386DD799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52DCABB3-A16F-5FF3-FDFF-485B7884D3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A83AC98B-710E-623B-6D13-82F5101189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5F255A3B-D86D-AE64-2386-81ACC1476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D5CD0309-FB9B-1587-AB8E-05A471146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600B4C6E-3353-6023-A827-5DD7BAD69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53774357-1880-BCBB-E2EB-D14C82E7E5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0D975848-36E0-FCB2-C571-7352A3C18C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43" name="Content Placeholder 5">
            <a:extLst>
              <a:ext uri="{FF2B5EF4-FFF2-40B4-BE49-F238E27FC236}">
                <a16:creationId xmlns:a16="http://schemas.microsoft.com/office/drawing/2014/main" id="{9D3CDADC-ADED-AEA6-F3B3-DEAEF59569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3514059"/>
              </p:ext>
            </p:extLst>
          </p:nvPr>
        </p:nvGraphicFramePr>
        <p:xfrm>
          <a:off x="685801" y="2142067"/>
          <a:ext cx="11004642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66566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3E9A45-B539-9EC4-2367-E8D18F348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9" name="Rectangle 358">
            <a:extLst>
              <a:ext uri="{FF2B5EF4-FFF2-40B4-BE49-F238E27FC236}">
                <a16:creationId xmlns:a16="http://schemas.microsoft.com/office/drawing/2014/main" id="{CFF5BED3-4EE4-425F-A016-C272586B8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D856B4CA-4519-432C-ABFD-F2AE5D70E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228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61D03B64-A2F8-4473-8457-9A6A36B67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21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5" name="Picture 364">
            <a:extLst>
              <a:ext uri="{FF2B5EF4-FFF2-40B4-BE49-F238E27FC236}">
                <a16:creationId xmlns:a16="http://schemas.microsoft.com/office/drawing/2014/main" id="{01C3CE7E-C09F-4DAB-A9B8-00CB40334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4"/>
          <a:stretch/>
        </p:blipFill>
        <p:spPr>
          <a:xfrm>
            <a:off x="-3175" y="0"/>
            <a:ext cx="12188825" cy="2284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BED00F-F18C-C496-4CD2-5659EA41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3142"/>
            <a:ext cx="10131425" cy="1219200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Testing Plan</a:t>
            </a:r>
            <a:endParaRPr lang="ru-RU" sz="4400" dirty="0">
              <a:solidFill>
                <a:srgbClr val="FFFFFF"/>
              </a:solidFill>
            </a:endParaRPr>
          </a:p>
        </p:txBody>
      </p:sp>
      <p:graphicFrame>
        <p:nvGraphicFramePr>
          <p:cNvPr id="343" name="Content Placeholder 5">
            <a:extLst>
              <a:ext uri="{FF2B5EF4-FFF2-40B4-BE49-F238E27FC236}">
                <a16:creationId xmlns:a16="http://schemas.microsoft.com/office/drawing/2014/main" id="{1E6F3D13-2EBC-71D3-82E7-18B8DBDE1D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7323138"/>
              </p:ext>
            </p:extLst>
          </p:nvPr>
        </p:nvGraphicFramePr>
        <p:xfrm>
          <a:off x="1028700" y="2743200"/>
          <a:ext cx="10131425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18657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D0B0B-4441-544B-2A4D-539BD97E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Challenges and 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8FD920-24B9-E28B-3B88-4B13D9F466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8791275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941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B0EC-3988-6BCD-3F8A-B581C5C2A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456753-8DCE-4DC1-2762-5B7134F665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2352306"/>
              </p:ext>
            </p:extLst>
          </p:nvPr>
        </p:nvGraphicFramePr>
        <p:xfrm>
          <a:off x="685801" y="2142067"/>
          <a:ext cx="10131425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900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9E1-79C9-97EE-FA1F-E029A4BE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16904-7EBE-98A7-9481-2A4F64945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123769"/>
            <a:ext cx="4448248" cy="4365522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Autonomous navigation enhances mission success and safety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Reduces reliance on Earth-based guidance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Paves the way for interstellar exploration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Future expansion possibilities for deeper space missions</a:t>
            </a:r>
          </a:p>
          <a:p>
            <a:endParaRPr lang="en-US" dirty="0"/>
          </a:p>
        </p:txBody>
      </p:sp>
      <p:pic>
        <p:nvPicPr>
          <p:cNvPr id="5" name="Picture 4" descr="A robot on a surface&#10;&#10;Description automatically generated">
            <a:extLst>
              <a:ext uri="{FF2B5EF4-FFF2-40B4-BE49-F238E27FC236}">
                <a16:creationId xmlns:a16="http://schemas.microsoft.com/office/drawing/2014/main" id="{2ED072C5-198C-7739-CCBF-9BF4492AB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1995"/>
            <a:ext cx="5102942" cy="410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98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105</TotalTime>
  <Words>535</Words>
  <Application>Microsoft Office PowerPoint</Application>
  <PresentationFormat>Widescreen</PresentationFormat>
  <Paragraphs>80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Celestial</vt:lpstr>
      <vt:lpstr>NASA Space Mission Ai Solution</vt:lpstr>
      <vt:lpstr>Problem Statement</vt:lpstr>
      <vt:lpstr>Project Overview and Objectives</vt:lpstr>
      <vt:lpstr>Use Cases</vt:lpstr>
      <vt:lpstr>Technical Components</vt:lpstr>
      <vt:lpstr>Testing Plan</vt:lpstr>
      <vt:lpstr>Challenges and Limitations</vt:lpstr>
      <vt:lpstr>Implementation Plan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Kaylee Auguillard</dc:creator>
  <cp:lastModifiedBy>Kaylee Auguillard</cp:lastModifiedBy>
  <cp:revision>2</cp:revision>
  <dcterms:created xsi:type="dcterms:W3CDTF">2024-12-10T04:19:26Z</dcterms:created>
  <dcterms:modified xsi:type="dcterms:W3CDTF">2024-12-11T02:24:35Z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